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5"/>
    <p:sldMasterId id="2147483680" r:id="rId6"/>
    <p:sldMasterId id="2147483670" r:id="rId7"/>
    <p:sldMasterId id="2147483660" r:id="rId8"/>
  </p:sldMasterIdLst>
  <p:notesMasterIdLst>
    <p:notesMasterId r:id="rId32"/>
  </p:notesMasterIdLst>
  <p:handoutMasterIdLst>
    <p:handoutMasterId r:id="rId33"/>
  </p:handoutMasterIdLst>
  <p:sldIdLst>
    <p:sldId id="282" r:id="rId9"/>
    <p:sldId id="284" r:id="rId10"/>
    <p:sldId id="2387" r:id="rId11"/>
    <p:sldId id="285" r:id="rId12"/>
    <p:sldId id="2388" r:id="rId13"/>
    <p:sldId id="2389" r:id="rId14"/>
    <p:sldId id="2390" r:id="rId15"/>
    <p:sldId id="2391" r:id="rId16"/>
    <p:sldId id="2408" r:id="rId17"/>
    <p:sldId id="2410" r:id="rId18"/>
    <p:sldId id="2392" r:id="rId19"/>
    <p:sldId id="2393" r:id="rId20"/>
    <p:sldId id="2394" r:id="rId21"/>
    <p:sldId id="2395" r:id="rId22"/>
    <p:sldId id="2409" r:id="rId23"/>
    <p:sldId id="2400" r:id="rId24"/>
    <p:sldId id="2401" r:id="rId25"/>
    <p:sldId id="2402" r:id="rId26"/>
    <p:sldId id="2403" r:id="rId27"/>
    <p:sldId id="2407" r:id="rId28"/>
    <p:sldId id="2411" r:id="rId29"/>
    <p:sldId id="2405" r:id="rId30"/>
    <p:sldId id="241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D4D8"/>
    <a:srgbClr val="0082CA"/>
    <a:srgbClr val="FF9E1B"/>
    <a:srgbClr val="00263E"/>
    <a:srgbClr val="00C08B"/>
    <a:srgbClr val="AA97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7" autoAdjust="0"/>
    <p:restoredTop sz="71967" autoAdjust="0"/>
  </p:normalViewPr>
  <p:slideViewPr>
    <p:cSldViewPr snapToGrid="0">
      <p:cViewPr>
        <p:scale>
          <a:sx n="59" d="100"/>
          <a:sy n="59" d="100"/>
        </p:scale>
        <p:origin x="1548"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8" d="100"/>
          <a:sy n="88" d="100"/>
        </p:scale>
        <p:origin x="3738"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 Id="rId8" Type="http://schemas.openxmlformats.org/officeDocument/2006/relationships/slideMaster" Target="slideMasters/slideMaster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rrod Thuener" userId="e25ed3cf-be57-41da-b28e-686ed6d78e26" providerId="ADAL" clId="{06703491-E110-48DF-A8EB-AEE021CFC7D4}"/>
    <pc:docChg chg="undo custSel modSld">
      <pc:chgData name="Jarrod Thuener" userId="e25ed3cf-be57-41da-b28e-686ed6d78e26" providerId="ADAL" clId="{06703491-E110-48DF-A8EB-AEE021CFC7D4}" dt="2023-05-24T18:17:13.033" v="197" actId="20577"/>
      <pc:docMkLst>
        <pc:docMk/>
      </pc:docMkLst>
      <pc:sldChg chg="modNotesTx">
        <pc:chgData name="Jarrod Thuener" userId="e25ed3cf-be57-41da-b28e-686ed6d78e26" providerId="ADAL" clId="{06703491-E110-48DF-A8EB-AEE021CFC7D4}" dt="2023-05-24T18:13:35.110" v="19" actId="20577"/>
        <pc:sldMkLst>
          <pc:docMk/>
          <pc:sldMk cId="557013377" sldId="282"/>
        </pc:sldMkLst>
      </pc:sldChg>
      <pc:sldChg chg="modNotesTx">
        <pc:chgData name="Jarrod Thuener" userId="e25ed3cf-be57-41da-b28e-686ed6d78e26" providerId="ADAL" clId="{06703491-E110-48DF-A8EB-AEE021CFC7D4}" dt="2023-05-24T18:13:39.765" v="20" actId="20577"/>
        <pc:sldMkLst>
          <pc:docMk/>
          <pc:sldMk cId="994416892" sldId="284"/>
        </pc:sldMkLst>
      </pc:sldChg>
      <pc:sldChg chg="modNotesTx">
        <pc:chgData name="Jarrod Thuener" userId="e25ed3cf-be57-41da-b28e-686ed6d78e26" providerId="ADAL" clId="{06703491-E110-48DF-A8EB-AEE021CFC7D4}" dt="2023-05-24T18:13:51.956" v="22" actId="20577"/>
        <pc:sldMkLst>
          <pc:docMk/>
          <pc:sldMk cId="1543649433" sldId="285"/>
        </pc:sldMkLst>
      </pc:sldChg>
      <pc:sldChg chg="modNotesTx">
        <pc:chgData name="Jarrod Thuener" userId="e25ed3cf-be57-41da-b28e-686ed6d78e26" providerId="ADAL" clId="{06703491-E110-48DF-A8EB-AEE021CFC7D4}" dt="2023-05-24T18:13:26.714" v="16" actId="20577"/>
        <pc:sldMkLst>
          <pc:docMk/>
          <pc:sldMk cId="3637988428" sldId="2387"/>
        </pc:sldMkLst>
      </pc:sldChg>
      <pc:sldChg chg="modNotesTx">
        <pc:chgData name="Jarrod Thuener" userId="e25ed3cf-be57-41da-b28e-686ed6d78e26" providerId="ADAL" clId="{06703491-E110-48DF-A8EB-AEE021CFC7D4}" dt="2023-05-24T18:14:07.962" v="24" actId="20577"/>
        <pc:sldMkLst>
          <pc:docMk/>
          <pc:sldMk cId="2240397761" sldId="2388"/>
        </pc:sldMkLst>
      </pc:sldChg>
      <pc:sldChg chg="modNotesTx">
        <pc:chgData name="Jarrod Thuener" userId="e25ed3cf-be57-41da-b28e-686ed6d78e26" providerId="ADAL" clId="{06703491-E110-48DF-A8EB-AEE021CFC7D4}" dt="2023-05-24T18:13:25.525" v="13" actId="20577"/>
        <pc:sldMkLst>
          <pc:docMk/>
          <pc:sldMk cId="966383232" sldId="2389"/>
        </pc:sldMkLst>
      </pc:sldChg>
      <pc:sldChg chg="modNotesTx">
        <pc:chgData name="Jarrod Thuener" userId="e25ed3cf-be57-41da-b28e-686ed6d78e26" providerId="ADAL" clId="{06703491-E110-48DF-A8EB-AEE021CFC7D4}" dt="2023-05-24T18:14:35.693" v="25" actId="20577"/>
        <pc:sldMkLst>
          <pc:docMk/>
          <pc:sldMk cId="417982243" sldId="2391"/>
        </pc:sldMkLst>
      </pc:sldChg>
      <pc:sldChg chg="modNotesTx">
        <pc:chgData name="Jarrod Thuener" userId="e25ed3cf-be57-41da-b28e-686ed6d78e26" providerId="ADAL" clId="{06703491-E110-48DF-A8EB-AEE021CFC7D4}" dt="2023-05-24T18:15:15.034" v="28" actId="20577"/>
        <pc:sldMkLst>
          <pc:docMk/>
          <pc:sldMk cId="823785376" sldId="2393"/>
        </pc:sldMkLst>
      </pc:sldChg>
      <pc:sldChg chg="modNotesTx">
        <pc:chgData name="Jarrod Thuener" userId="e25ed3cf-be57-41da-b28e-686ed6d78e26" providerId="ADAL" clId="{06703491-E110-48DF-A8EB-AEE021CFC7D4}" dt="2023-05-24T18:15:28.579" v="33" actId="20577"/>
        <pc:sldMkLst>
          <pc:docMk/>
          <pc:sldMk cId="3373040734" sldId="2395"/>
        </pc:sldMkLst>
      </pc:sldChg>
      <pc:sldChg chg="modNotesTx">
        <pc:chgData name="Jarrod Thuener" userId="e25ed3cf-be57-41da-b28e-686ed6d78e26" providerId="ADAL" clId="{06703491-E110-48DF-A8EB-AEE021CFC7D4}" dt="2023-05-24T18:15:51.904" v="35" actId="20577"/>
        <pc:sldMkLst>
          <pc:docMk/>
          <pc:sldMk cId="3667141767" sldId="2402"/>
        </pc:sldMkLst>
      </pc:sldChg>
      <pc:sldChg chg="modNotesTx">
        <pc:chgData name="Jarrod Thuener" userId="e25ed3cf-be57-41da-b28e-686ed6d78e26" providerId="ADAL" clId="{06703491-E110-48DF-A8EB-AEE021CFC7D4}" dt="2023-05-24T18:17:13.033" v="197" actId="20577"/>
        <pc:sldMkLst>
          <pc:docMk/>
          <pc:sldMk cId="3061582464" sldId="2405"/>
        </pc:sldMkLst>
      </pc:sldChg>
      <pc:sldChg chg="modNotesTx">
        <pc:chgData name="Jarrod Thuener" userId="e25ed3cf-be57-41da-b28e-686ed6d78e26" providerId="ADAL" clId="{06703491-E110-48DF-A8EB-AEE021CFC7D4}" dt="2023-05-24T18:14:43.152" v="26" actId="20577"/>
        <pc:sldMkLst>
          <pc:docMk/>
          <pc:sldMk cId="2210396133" sldId="2408"/>
        </pc:sldMkLst>
      </pc:sldChg>
      <pc:sldChg chg="modNotesTx">
        <pc:chgData name="Jarrod Thuener" userId="e25ed3cf-be57-41da-b28e-686ed6d78e26" providerId="ADAL" clId="{06703491-E110-48DF-A8EB-AEE021CFC7D4}" dt="2023-05-24T18:16:43.798" v="181" actId="20577"/>
        <pc:sldMkLst>
          <pc:docMk/>
          <pc:sldMk cId="1507478044" sldId="241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C33E8B-0545-4896-851F-DACFB41636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16FA468-537A-44AC-BF51-19482217045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A9EE93-04AC-4576-A5F9-A9A207AE9765}" type="datetimeFigureOut">
              <a:rPr lang="en-US" smtClean="0"/>
              <a:t>5/24/2023</a:t>
            </a:fld>
            <a:endParaRPr lang="en-US"/>
          </a:p>
        </p:txBody>
      </p:sp>
      <p:sp>
        <p:nvSpPr>
          <p:cNvPr id="4" name="Footer Placeholder 3">
            <a:extLst>
              <a:ext uri="{FF2B5EF4-FFF2-40B4-BE49-F238E27FC236}">
                <a16:creationId xmlns:a16="http://schemas.microsoft.com/office/drawing/2014/main" id="{88810F6B-E7C9-470F-A62C-EAB38C3964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C2EAEA9-05E2-4A24-8606-EAF727CC23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B937B-A25A-4B6D-96EE-EDAEDB153550}" type="slidenum">
              <a:rPr lang="en-US" smtClean="0"/>
              <a:t>‹#›</a:t>
            </a:fld>
            <a:endParaRPr lang="en-US"/>
          </a:p>
        </p:txBody>
      </p:sp>
    </p:spTree>
    <p:extLst>
      <p:ext uri="{BB962C8B-B14F-4D97-AF65-F5344CB8AC3E}">
        <p14:creationId xmlns:p14="http://schemas.microsoft.com/office/powerpoint/2010/main" val="4028061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32742-62C0-4242-817B-CE9AA1B0DF3B}" type="datetimeFigureOut">
              <a:rPr lang="en-US" smtClean="0"/>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EDC620-58CA-461A-A7B8-65CEB828CB60}" type="slidenum">
              <a:rPr lang="en-US" smtClean="0"/>
              <a:t>‹#›</a:t>
            </a:fld>
            <a:endParaRPr lang="en-US"/>
          </a:p>
        </p:txBody>
      </p:sp>
    </p:spTree>
    <p:extLst>
      <p:ext uri="{BB962C8B-B14F-4D97-AF65-F5344CB8AC3E}">
        <p14:creationId xmlns:p14="http://schemas.microsoft.com/office/powerpoint/2010/main" val="16548699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BEDC620-58CA-461A-A7B8-65CEB828CB60}" type="slidenum">
              <a:rPr lang="en-US" smtClean="0"/>
              <a:t>1</a:t>
            </a:fld>
            <a:endParaRPr lang="en-US"/>
          </a:p>
        </p:txBody>
      </p:sp>
    </p:spTree>
    <p:extLst>
      <p:ext uri="{BB962C8B-B14F-4D97-AF65-F5344CB8AC3E}">
        <p14:creationId xmlns:p14="http://schemas.microsoft.com/office/powerpoint/2010/main" val="1189818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D1D5DB"/>
                </a:solidFill>
                <a:effectLst/>
                <a:latin typeface="Segoe UI" panose="020B0502040204020203" pitchFamily="34" charset="0"/>
                <a:ea typeface="Times New Roman" panose="02020603050405020304" pitchFamily="18" charset="0"/>
              </a:rPr>
              <a:t>However, with a batch macro, it only takes one tool.</a:t>
            </a:r>
            <a:endParaRPr lang="en-US" sz="1200" dirty="0">
              <a:effectLst/>
              <a:latin typeface="Times New Roman" panose="02020603050405020304" pitchFamily="18" charset="0"/>
              <a:ea typeface="Times New Roman" panose="02020603050405020304" pitchFamily="18" charset="0"/>
            </a:endParaRPr>
          </a:p>
          <a:p>
            <a:endParaRPr lang="en-US" dirty="0"/>
          </a:p>
          <a:p>
            <a:r>
              <a:rPr lang="en-US" sz="1800" dirty="0">
                <a:solidFill>
                  <a:srgbClr val="D1D5DB"/>
                </a:solidFill>
                <a:effectLst/>
                <a:latin typeface="Segoe UI" panose="020B0502040204020203" pitchFamily="34" charset="0"/>
                <a:ea typeface="Calibri" panose="020F0502020204030204" pitchFamily="34" charset="0"/>
              </a:rPr>
              <a:t>Within the batch macro settings, you can select a field to group the process.</a:t>
            </a:r>
            <a:endParaRPr lang="en-US" dirty="0"/>
          </a:p>
        </p:txBody>
      </p:sp>
      <p:sp>
        <p:nvSpPr>
          <p:cNvPr id="4" name="Slide Number Placeholder 3"/>
          <p:cNvSpPr>
            <a:spLocks noGrp="1"/>
          </p:cNvSpPr>
          <p:nvPr>
            <p:ph type="sldNum" sz="quarter" idx="5"/>
          </p:nvPr>
        </p:nvSpPr>
        <p:spPr/>
        <p:txBody>
          <a:bodyPr/>
          <a:lstStyle/>
          <a:p>
            <a:fld id="{3BEDC620-58CA-461A-A7B8-65CEB828CB60}" type="slidenum">
              <a:rPr lang="en-US" smtClean="0"/>
              <a:t>10</a:t>
            </a:fld>
            <a:endParaRPr lang="en-US"/>
          </a:p>
        </p:txBody>
      </p:sp>
    </p:spTree>
    <p:extLst>
      <p:ext uri="{BB962C8B-B14F-4D97-AF65-F5344CB8AC3E}">
        <p14:creationId xmlns:p14="http://schemas.microsoft.com/office/powerpoint/2010/main" val="4018086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Calibri" panose="020F0502020204030204" pitchFamily="34" charset="0"/>
              </a:rPr>
              <a:t>In the example displayed, we are dealing with registration data that includes country abbreviations. Our goal is to extract the first ten records for each country.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BEDC620-58CA-461A-A7B8-65CEB828CB60}" type="slidenum">
              <a:rPr lang="en-US" smtClean="0"/>
              <a:t>11</a:t>
            </a:fld>
            <a:endParaRPr lang="en-US"/>
          </a:p>
        </p:txBody>
      </p:sp>
    </p:spTree>
    <p:extLst>
      <p:ext uri="{BB962C8B-B14F-4D97-AF65-F5344CB8AC3E}">
        <p14:creationId xmlns:p14="http://schemas.microsoft.com/office/powerpoint/2010/main" val="2439897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Taking it a step further, let’s assume we want to choose a different sample size for each country.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standard macro, we would need to update each tool after filtering out the necessary data. That’s not reasonable when you have 3,000 groups to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It’s important to note here that the process is still the same for each country, but we want to change a variable within that process for each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look at how we need to set this up. </a:t>
            </a:r>
          </a:p>
        </p:txBody>
      </p:sp>
      <p:sp>
        <p:nvSpPr>
          <p:cNvPr id="4" name="Slide Number Placeholder 3"/>
          <p:cNvSpPr>
            <a:spLocks noGrp="1"/>
          </p:cNvSpPr>
          <p:nvPr>
            <p:ph type="sldNum" sz="quarter" idx="5"/>
          </p:nvPr>
        </p:nvSpPr>
        <p:spPr/>
        <p:txBody>
          <a:bodyPr/>
          <a:lstStyle/>
          <a:p>
            <a:fld id="{3BEDC620-58CA-461A-A7B8-65CEB828CB60}" type="slidenum">
              <a:rPr lang="en-US" smtClean="0"/>
              <a:t>12</a:t>
            </a:fld>
            <a:endParaRPr lang="en-US"/>
          </a:p>
        </p:txBody>
      </p:sp>
    </p:spTree>
    <p:extLst>
      <p:ext uri="{BB962C8B-B14F-4D97-AF65-F5344CB8AC3E}">
        <p14:creationId xmlns:p14="http://schemas.microsoft.com/office/powerpoint/2010/main" val="3126995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While changing the sample size is typically an interface variable in a standard macro, in the batch macro, we can change the number for each country by changing it to a control parameter. </a:t>
            </a:r>
          </a:p>
          <a:p>
            <a:endParaRPr lang="en-US" dirty="0"/>
          </a:p>
          <a:p>
            <a:r>
              <a:rPr lang="en-US" dirty="0"/>
              <a:t>The control parameter isn’t connected to anything, but that’s ok, we’ll deal with that in the settings. </a:t>
            </a:r>
          </a:p>
        </p:txBody>
      </p:sp>
      <p:sp>
        <p:nvSpPr>
          <p:cNvPr id="4" name="Slide Number Placeholder 3"/>
          <p:cNvSpPr>
            <a:spLocks noGrp="1"/>
          </p:cNvSpPr>
          <p:nvPr>
            <p:ph type="sldNum" sz="quarter" idx="5"/>
          </p:nvPr>
        </p:nvSpPr>
        <p:spPr/>
        <p:txBody>
          <a:bodyPr/>
          <a:lstStyle/>
          <a:p>
            <a:fld id="{3BEDC620-58CA-461A-A7B8-65CEB828CB60}" type="slidenum">
              <a:rPr lang="en-US" smtClean="0"/>
              <a:t>13</a:t>
            </a:fld>
            <a:endParaRPr lang="en-US"/>
          </a:p>
        </p:txBody>
      </p:sp>
    </p:spTree>
    <p:extLst>
      <p:ext uri="{BB962C8B-B14F-4D97-AF65-F5344CB8AC3E}">
        <p14:creationId xmlns:p14="http://schemas.microsoft.com/office/powerpoint/2010/main" val="296960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The text input tool in the upper left contains 3 rows of countries and related sample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D1D5DB"/>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The input is our registration data with country abbreviations.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D1D5DB"/>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The setup here is to select the Country as the field to group by in both inputs. The questions tab allows the user to map their input fields.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D1D5DB"/>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The macro will process the control parameters one row at a time and apply the sample value to each country being processed. Simultaneously, because we used the group by tab, it will filter the input file by the country abbreviation. The end result is a set of records in the top output that consists of up to ten records for the US, five for New Zealand, and fifteen for France.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D1D5DB"/>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We are using 3 records here, but this could be thousands of batches being processed. </a:t>
            </a:r>
          </a:p>
        </p:txBody>
      </p:sp>
      <p:sp>
        <p:nvSpPr>
          <p:cNvPr id="4" name="Slide Number Placeholder 3"/>
          <p:cNvSpPr>
            <a:spLocks noGrp="1"/>
          </p:cNvSpPr>
          <p:nvPr>
            <p:ph type="sldNum" sz="quarter" idx="5"/>
          </p:nvPr>
        </p:nvSpPr>
        <p:spPr/>
        <p:txBody>
          <a:bodyPr/>
          <a:lstStyle/>
          <a:p>
            <a:fld id="{3BEDC620-58CA-461A-A7B8-65CEB828CB60}" type="slidenum">
              <a:rPr lang="en-US" smtClean="0"/>
              <a:t>14</a:t>
            </a:fld>
            <a:endParaRPr lang="en-US"/>
          </a:p>
        </p:txBody>
      </p:sp>
    </p:spTree>
    <p:extLst>
      <p:ext uri="{BB962C8B-B14F-4D97-AF65-F5344CB8AC3E}">
        <p14:creationId xmlns:p14="http://schemas.microsoft.com/office/powerpoint/2010/main" val="153979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1500"/>
              </a:spcBef>
              <a:spcAft>
                <a:spcPts val="1500"/>
              </a:spcAft>
            </a:pPr>
            <a:r>
              <a:rPr lang="en-US" sz="1800" dirty="0">
                <a:solidFill>
                  <a:srgbClr val="D1D5DB"/>
                </a:solidFill>
                <a:effectLst/>
                <a:latin typeface="Segoe UI" panose="020B0502040204020203" pitchFamily="34" charset="0"/>
                <a:ea typeface="Times New Roman" panose="02020603050405020304" pitchFamily="18" charset="0"/>
              </a:rPr>
              <a:t>Moving on to the iterative macro, this type can be a bit tricky to grasp. It is used when you need to repeatedly run records through the same process, but each iteration depends on the new state of the output. While it is possible to use a generate rows or multi-row tool instead of an iterative macro in some cases, it becomes challenging when several variables change simultaneously.</a:t>
            </a:r>
            <a:endParaRPr lang="en-US" sz="1800" dirty="0">
              <a:effectLst/>
              <a:latin typeface="Times New Roman" panose="02020603050405020304" pitchFamily="18" charset="0"/>
              <a:ea typeface="Times New Roman" panose="02020603050405020304" pitchFamily="18" charset="0"/>
            </a:endParaRPr>
          </a:p>
          <a:p>
            <a:endParaRPr lang="en-US" dirty="0"/>
          </a:p>
          <a:p>
            <a:r>
              <a:rPr lang="en-US" dirty="0"/>
              <a:t>Notice the dark connectors here – the data is flowing directly from one process to the input of the same process.</a:t>
            </a:r>
          </a:p>
        </p:txBody>
      </p:sp>
      <p:sp>
        <p:nvSpPr>
          <p:cNvPr id="4" name="Slide Number Placeholder 3"/>
          <p:cNvSpPr>
            <a:spLocks noGrp="1"/>
          </p:cNvSpPr>
          <p:nvPr>
            <p:ph type="sldNum" sz="quarter" idx="5"/>
          </p:nvPr>
        </p:nvSpPr>
        <p:spPr/>
        <p:txBody>
          <a:bodyPr/>
          <a:lstStyle/>
          <a:p>
            <a:fld id="{3BEDC620-58CA-461A-A7B8-65CEB828CB60}" type="slidenum">
              <a:rPr lang="en-US" smtClean="0"/>
              <a:t>15</a:t>
            </a:fld>
            <a:endParaRPr lang="en-US"/>
          </a:p>
        </p:txBody>
      </p:sp>
    </p:spTree>
    <p:extLst>
      <p:ext uri="{BB962C8B-B14F-4D97-AF65-F5344CB8AC3E}">
        <p14:creationId xmlns:p14="http://schemas.microsoft.com/office/powerpoint/2010/main" val="441750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In the example shown, we have a set of spatial objects representing supply locations, and our objective is to determine the order in which to visit these locations. We start with a single point, append all other points, and then find the next nearest location. When the process runs again, the starting point will be replaced with the second identified point, and so on.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BEDC620-58CA-461A-A7B8-65CEB828CB60}" type="slidenum">
              <a:rPr lang="en-US" smtClean="0"/>
              <a:t>16</a:t>
            </a:fld>
            <a:endParaRPr lang="en-US"/>
          </a:p>
        </p:txBody>
      </p:sp>
    </p:spTree>
    <p:extLst>
      <p:ext uri="{BB962C8B-B14F-4D97-AF65-F5344CB8AC3E}">
        <p14:creationId xmlns:p14="http://schemas.microsoft.com/office/powerpoint/2010/main" val="2880225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Connect the data from the Filter tool to the Distance tool end to end until we find our complete order of locations. This could be 100’s or 1000’s of times, so we can wrap this process up in an iterative macro so we can stop copying the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TIP – I usually setup my iterative macros so it looks like this. I copying the tools at least once and make sure the fields coming out of the iterative macro are the same going in. </a:t>
            </a:r>
          </a:p>
          <a:p>
            <a:endParaRPr lang="en-US" dirty="0"/>
          </a:p>
        </p:txBody>
      </p:sp>
      <p:sp>
        <p:nvSpPr>
          <p:cNvPr id="4" name="Slide Number Placeholder 3"/>
          <p:cNvSpPr>
            <a:spLocks noGrp="1"/>
          </p:cNvSpPr>
          <p:nvPr>
            <p:ph type="sldNum" sz="quarter" idx="5"/>
          </p:nvPr>
        </p:nvSpPr>
        <p:spPr/>
        <p:txBody>
          <a:bodyPr/>
          <a:lstStyle/>
          <a:p>
            <a:fld id="{3BEDC620-58CA-461A-A7B8-65CEB828CB60}" type="slidenum">
              <a:rPr lang="en-US" smtClean="0"/>
              <a:t>17</a:t>
            </a:fld>
            <a:endParaRPr lang="en-US"/>
          </a:p>
        </p:txBody>
      </p:sp>
    </p:spTree>
    <p:extLst>
      <p:ext uri="{BB962C8B-B14F-4D97-AF65-F5344CB8AC3E}">
        <p14:creationId xmlns:p14="http://schemas.microsoft.com/office/powerpoint/2010/main" val="1774133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workflow looks like as we build the iterative macro. </a:t>
            </a:r>
          </a:p>
          <a:p>
            <a:endParaRPr lang="en-US" dirty="0"/>
          </a:p>
          <a:p>
            <a:r>
              <a:rPr lang="en-US" dirty="0"/>
              <a:t>Note the colors of the labels and that we are finding the next location, which then becomes our origin for the next “Iteration”</a:t>
            </a:r>
          </a:p>
          <a:p>
            <a:endParaRPr lang="en-US" dirty="0"/>
          </a:p>
          <a:p>
            <a:r>
              <a:rPr lang="en-US" dirty="0"/>
              <a:t>I only dragged the iterative output macro tool to the front of the process because visually, that is what is happening. </a:t>
            </a:r>
          </a:p>
          <a:p>
            <a:endParaRPr lang="en-US" dirty="0"/>
          </a:p>
          <a:p>
            <a:r>
              <a:rPr lang="en-US" dirty="0"/>
              <a:t>Make sure to set the input and output macro tools in the Interface designer.</a:t>
            </a:r>
          </a:p>
          <a:p>
            <a:endParaRPr lang="en-US" dirty="0"/>
          </a:p>
        </p:txBody>
      </p:sp>
      <p:sp>
        <p:nvSpPr>
          <p:cNvPr id="4" name="Slide Number Placeholder 3"/>
          <p:cNvSpPr>
            <a:spLocks noGrp="1"/>
          </p:cNvSpPr>
          <p:nvPr>
            <p:ph type="sldNum" sz="quarter" idx="5"/>
          </p:nvPr>
        </p:nvSpPr>
        <p:spPr/>
        <p:txBody>
          <a:bodyPr/>
          <a:lstStyle/>
          <a:p>
            <a:fld id="{3BEDC620-58CA-461A-A7B8-65CEB828CB60}" type="slidenum">
              <a:rPr lang="en-US" smtClean="0"/>
              <a:t>18</a:t>
            </a:fld>
            <a:endParaRPr lang="en-US"/>
          </a:p>
        </p:txBody>
      </p:sp>
    </p:spTree>
    <p:extLst>
      <p:ext uri="{BB962C8B-B14F-4D97-AF65-F5344CB8AC3E}">
        <p14:creationId xmlns:p14="http://schemas.microsoft.com/office/powerpoint/2010/main" val="2877499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macro will run as many times as we have locations to figure out the full list, in order.</a:t>
            </a:r>
          </a:p>
          <a:p>
            <a:endParaRPr lang="en-US" dirty="0"/>
          </a:p>
        </p:txBody>
      </p:sp>
      <p:sp>
        <p:nvSpPr>
          <p:cNvPr id="4" name="Slide Number Placeholder 3"/>
          <p:cNvSpPr>
            <a:spLocks noGrp="1"/>
          </p:cNvSpPr>
          <p:nvPr>
            <p:ph type="sldNum" sz="quarter" idx="5"/>
          </p:nvPr>
        </p:nvSpPr>
        <p:spPr/>
        <p:txBody>
          <a:bodyPr/>
          <a:lstStyle/>
          <a:p>
            <a:fld id="{3BEDC620-58CA-461A-A7B8-65CEB828CB60}" type="slidenum">
              <a:rPr lang="en-US" smtClean="0"/>
              <a:t>19</a:t>
            </a:fld>
            <a:endParaRPr lang="en-US"/>
          </a:p>
        </p:txBody>
      </p:sp>
    </p:spTree>
    <p:extLst>
      <p:ext uri="{BB962C8B-B14F-4D97-AF65-F5344CB8AC3E}">
        <p14:creationId xmlns:p14="http://schemas.microsoft.com/office/powerpoint/2010/main" val="2004110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3BEDC620-58CA-461A-A7B8-65CEB828CB60}" type="slidenum">
              <a:rPr lang="en-US" smtClean="0"/>
              <a:t>2</a:t>
            </a:fld>
            <a:endParaRPr lang="en-US"/>
          </a:p>
        </p:txBody>
      </p:sp>
    </p:spTree>
    <p:extLst>
      <p:ext uri="{BB962C8B-B14F-4D97-AF65-F5344CB8AC3E}">
        <p14:creationId xmlns:p14="http://schemas.microsoft.com/office/powerpoint/2010/main" val="1804424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In conclusion, we have covered the three basic macro types: standard, batch, and iterative. The standard macro allows you to package a set of tools for reuse and sharing. The batch macro helps you scale your processes by applying the same set of tools to different groups of records. And the iterative macro is used when you need to repeatedly run records through a process, with each iteration dependent on the new state of the output.</a:t>
            </a:r>
            <a:endParaRPr lang="en-US" sz="1800" dirty="0">
              <a:effectLst/>
              <a:latin typeface="Times New Roman" panose="02020603050405020304" pitchFamily="18" charset="0"/>
              <a:ea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By understanding these macro types and their applications, you can identify opportunities to optimize your workflows, save time, and enhance collaboration among users. </a:t>
            </a:r>
            <a:r>
              <a:rPr lang="en-US" dirty="0"/>
              <a:t>9:00</a:t>
            </a:r>
          </a:p>
        </p:txBody>
      </p:sp>
      <p:sp>
        <p:nvSpPr>
          <p:cNvPr id="4" name="Slide Number Placeholder 3"/>
          <p:cNvSpPr>
            <a:spLocks noGrp="1"/>
          </p:cNvSpPr>
          <p:nvPr>
            <p:ph type="sldNum" sz="quarter" idx="5"/>
          </p:nvPr>
        </p:nvSpPr>
        <p:spPr/>
        <p:txBody>
          <a:bodyPr/>
          <a:lstStyle/>
          <a:p>
            <a:fld id="{3BEDC620-58CA-461A-A7B8-65CEB828CB60}" type="slidenum">
              <a:rPr lang="en-US" smtClean="0"/>
              <a:t>20</a:t>
            </a:fld>
            <a:endParaRPr lang="en-US"/>
          </a:p>
        </p:txBody>
      </p:sp>
    </p:spTree>
    <p:extLst>
      <p:ext uri="{BB962C8B-B14F-4D97-AF65-F5344CB8AC3E}">
        <p14:creationId xmlns:p14="http://schemas.microsoft.com/office/powerpoint/2010/main" val="3513215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rPr>
              <a:t>These design patterns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rPr>
              <a:t>Upper Left – Iterative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rPr>
              <a:t>Upper Right – Standard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rPr>
              <a:t>Bottom - Batch</a:t>
            </a:r>
            <a:endParaRPr lang="en-US" dirty="0"/>
          </a:p>
        </p:txBody>
      </p:sp>
      <p:sp>
        <p:nvSpPr>
          <p:cNvPr id="4" name="Slide Number Placeholder 3"/>
          <p:cNvSpPr>
            <a:spLocks noGrp="1"/>
          </p:cNvSpPr>
          <p:nvPr>
            <p:ph type="sldNum" sz="quarter" idx="5"/>
          </p:nvPr>
        </p:nvSpPr>
        <p:spPr/>
        <p:txBody>
          <a:bodyPr/>
          <a:lstStyle/>
          <a:p>
            <a:fld id="{3BEDC620-58CA-461A-A7B8-65CEB828CB60}" type="slidenum">
              <a:rPr lang="en-US" smtClean="0"/>
              <a:t>21</a:t>
            </a:fld>
            <a:endParaRPr lang="en-US"/>
          </a:p>
        </p:txBody>
      </p:sp>
    </p:spTree>
    <p:extLst>
      <p:ext uri="{BB962C8B-B14F-4D97-AF65-F5344CB8AC3E}">
        <p14:creationId xmlns:p14="http://schemas.microsoft.com/office/powerpoint/2010/main" val="3841839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D1D5DB"/>
                </a:solidFill>
                <a:effectLst/>
                <a:latin typeface="Segoe UI" panose="020B0502040204020203" pitchFamily="34" charset="0"/>
                <a:ea typeface="Times New Roman" panose="02020603050405020304" pitchFamily="18" charset="0"/>
              </a:rPr>
              <a:t>A few tips for building these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D1D5DB"/>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D1D5DB"/>
                </a:solidFill>
                <a:effectLst/>
                <a:latin typeface="Segoe UI" panose="020B0502040204020203" pitchFamily="34" charset="0"/>
                <a:ea typeface="Times New Roman" panose="02020603050405020304" pitchFamily="18" charset="0"/>
              </a:rPr>
              <a:t>Explore the GitHub repo for the accompanying workflows.</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BEDC620-58CA-461A-A7B8-65CEB828CB60}" type="slidenum">
              <a:rPr lang="en-US" smtClean="0"/>
              <a:t>22</a:t>
            </a:fld>
            <a:endParaRPr lang="en-US"/>
          </a:p>
        </p:txBody>
      </p:sp>
    </p:spTree>
    <p:extLst>
      <p:ext uri="{BB962C8B-B14F-4D97-AF65-F5344CB8AC3E}">
        <p14:creationId xmlns:p14="http://schemas.microsoft.com/office/powerpoint/2010/main" val="76632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BEDC620-58CA-461A-A7B8-65CEB828CB60}" type="slidenum">
              <a:rPr lang="en-US" smtClean="0"/>
              <a:t>23</a:t>
            </a:fld>
            <a:endParaRPr lang="en-US"/>
          </a:p>
        </p:txBody>
      </p:sp>
    </p:spTree>
    <p:extLst>
      <p:ext uri="{BB962C8B-B14F-4D97-AF65-F5344CB8AC3E}">
        <p14:creationId xmlns:p14="http://schemas.microsoft.com/office/powerpoint/2010/main" val="3343902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1500"/>
              </a:spcBef>
              <a:spcAft>
                <a:spcPts val="1500"/>
              </a:spcAft>
            </a:pPr>
            <a:r>
              <a:rPr lang="en-US" sz="1800" dirty="0">
                <a:solidFill>
                  <a:srgbClr val="D1D5DB"/>
                </a:solidFill>
                <a:effectLst/>
                <a:latin typeface="Segoe UI" panose="020B0502040204020203" pitchFamily="34" charset="0"/>
                <a:ea typeface="Times New Roman" panose="02020603050405020304" pitchFamily="18" charset="0"/>
              </a:rPr>
              <a:t>A standard macro is any set of reusable tools. It can be as simple as a pass-through tool that manipulates data as is, or it can contain several inputs and outputs to combine and split data. </a:t>
            </a:r>
          </a:p>
          <a:p>
            <a:pPr marL="0" marR="0">
              <a:spcBef>
                <a:spcPts val="1500"/>
              </a:spcBef>
              <a:spcAft>
                <a:spcPts val="1500"/>
              </a:spcAft>
            </a:pPr>
            <a:r>
              <a:rPr lang="en-US" sz="1800" dirty="0">
                <a:solidFill>
                  <a:srgbClr val="D1D5DB"/>
                </a:solidFill>
                <a:effectLst/>
                <a:latin typeface="Segoe UI" panose="020B0502040204020203" pitchFamily="34" charset="0"/>
                <a:ea typeface="Times New Roman" panose="02020603050405020304" pitchFamily="18" charset="0"/>
              </a:rPr>
              <a:t>With the inclusion of interface tools, you gain the ability to update variables within the process or map incoming fields to new field names. This flexibility allows you to tailor the macro to your specific needs.</a:t>
            </a:r>
            <a:endParaRPr lang="en-US" sz="1800" dirty="0">
              <a:effectLst/>
              <a:latin typeface="Times New Roman" panose="02020603050405020304" pitchFamily="18" charset="0"/>
              <a:ea typeface="Times New Roman" panose="02020603050405020304" pitchFamily="18" charset="0"/>
            </a:endParaRPr>
          </a:p>
          <a:p>
            <a:pPr marL="0" marR="0" algn="l">
              <a:spcBef>
                <a:spcPts val="1500"/>
              </a:spcBef>
              <a:spcAft>
                <a:spcPts val="1500"/>
              </a:spcAft>
            </a:pPr>
            <a:endParaRPr lang="en-US" sz="1800" dirty="0">
              <a:solidFill>
                <a:srgbClr val="D1D5DB"/>
              </a:solidFill>
              <a:effectLst/>
              <a:latin typeface="Segoe UI" panose="020B0502040204020203" pitchFamily="34" charset="0"/>
              <a:ea typeface="Times New Roman" panose="02020603050405020304" pitchFamily="18" charset="0"/>
            </a:endParaRPr>
          </a:p>
          <a:p>
            <a:pPr marL="0" marR="0" algn="l">
              <a:spcBef>
                <a:spcPts val="1500"/>
              </a:spcBef>
              <a:spcAft>
                <a:spcPts val="1500"/>
              </a:spcAft>
            </a:pPr>
            <a:r>
              <a:rPr lang="en-US" sz="1800" dirty="0">
                <a:solidFill>
                  <a:srgbClr val="D1D5DB"/>
                </a:solidFill>
                <a:effectLst/>
                <a:latin typeface="Segoe UI" panose="020B0502040204020203" pitchFamily="34" charset="0"/>
                <a:ea typeface="Times New Roman" panose="02020603050405020304" pitchFamily="18" charset="0"/>
              </a:rPr>
              <a:t>Building upon this idea, the batch macro extends the concept further by running the same process for each category or batch of records, which is determined by the control parameter. </a:t>
            </a:r>
          </a:p>
          <a:p>
            <a:pPr marL="0" marR="0" algn="l">
              <a:spcBef>
                <a:spcPts val="1500"/>
              </a:spcBef>
              <a:spcAft>
                <a:spcPts val="1500"/>
              </a:spcAft>
            </a:pPr>
            <a:r>
              <a:rPr lang="en-US" sz="1800" dirty="0">
                <a:solidFill>
                  <a:srgbClr val="D1D5DB"/>
                </a:solidFill>
                <a:effectLst/>
                <a:latin typeface="Segoe UI" panose="020B0502040204020203" pitchFamily="34" charset="0"/>
                <a:ea typeface="Times New Roman" panose="02020603050405020304" pitchFamily="18" charset="0"/>
              </a:rPr>
              <a:t>This enables efficient handling of different groups of data, improving scalability and reducing manual effort.</a:t>
            </a:r>
            <a:endParaRPr lang="en-US" sz="1800" dirty="0">
              <a:effectLst/>
              <a:latin typeface="Times New Roman" panose="02020603050405020304" pitchFamily="18" charset="0"/>
              <a:ea typeface="Times New Roman" panose="02020603050405020304" pitchFamily="18" charset="0"/>
            </a:endParaRPr>
          </a:p>
          <a:p>
            <a:pPr marL="0" marR="0" algn="l">
              <a:spcBef>
                <a:spcPts val="1500"/>
              </a:spcBef>
              <a:spcAft>
                <a:spcPts val="1500"/>
              </a:spcAft>
            </a:pPr>
            <a:endParaRPr lang="en-US" sz="1800" dirty="0">
              <a:solidFill>
                <a:srgbClr val="D1D5DB"/>
              </a:solidFill>
              <a:effectLst/>
              <a:latin typeface="Segoe UI" panose="020B0502040204020203" pitchFamily="34" charset="0"/>
              <a:ea typeface="Times New Roman" panose="02020603050405020304" pitchFamily="18" charset="0"/>
            </a:endParaRPr>
          </a:p>
          <a:p>
            <a:pPr marL="0" marR="0" algn="l">
              <a:spcBef>
                <a:spcPts val="1500"/>
              </a:spcBef>
              <a:spcAft>
                <a:spcPts val="1500"/>
              </a:spcAft>
            </a:pPr>
            <a:r>
              <a:rPr lang="en-US" sz="1800" dirty="0">
                <a:solidFill>
                  <a:srgbClr val="D1D5DB"/>
                </a:solidFill>
                <a:effectLst/>
                <a:latin typeface="Segoe UI" panose="020B0502040204020203" pitchFamily="34" charset="0"/>
                <a:ea typeface="Times New Roman" panose="02020603050405020304" pitchFamily="18" charset="0"/>
              </a:rPr>
              <a:t>On the other hand, the iterative macro takes repetition to the next level. </a:t>
            </a:r>
          </a:p>
          <a:p>
            <a:pPr marL="0" marR="0" algn="l">
              <a:spcBef>
                <a:spcPts val="1500"/>
              </a:spcBef>
              <a:spcAft>
                <a:spcPts val="1500"/>
              </a:spcAft>
            </a:pPr>
            <a:r>
              <a:rPr lang="en-US" sz="1800" dirty="0">
                <a:solidFill>
                  <a:srgbClr val="D1D5DB"/>
                </a:solidFill>
                <a:effectLst/>
                <a:latin typeface="Segoe UI" panose="020B0502040204020203" pitchFamily="34" charset="0"/>
                <a:ea typeface="Times New Roman" panose="02020603050405020304" pitchFamily="18" charset="0"/>
              </a:rPr>
              <a:t>It continuously runs the same set of data through a process until either it runs out of records or reaches a pre-determined limit. </a:t>
            </a:r>
          </a:p>
          <a:p>
            <a:pPr marL="0" marR="0" algn="l">
              <a:spcBef>
                <a:spcPts val="1500"/>
              </a:spcBef>
              <a:spcAft>
                <a:spcPts val="1500"/>
              </a:spcAft>
            </a:pPr>
            <a:r>
              <a:rPr lang="en-US" sz="1800" dirty="0">
                <a:solidFill>
                  <a:srgbClr val="D1D5DB"/>
                </a:solidFill>
                <a:effectLst/>
                <a:latin typeface="Segoe UI" panose="020B0502040204020203" pitchFamily="34" charset="0"/>
                <a:ea typeface="Times New Roman" panose="02020603050405020304" pitchFamily="18" charset="0"/>
              </a:rPr>
              <a:t>This type of macro is useful when you need to iteratively refine or transform data, taking into account the evolving state of the output at each iteration.</a:t>
            </a:r>
            <a:endParaRPr lang="en-US" sz="1800" dirty="0">
              <a:effectLst/>
              <a:latin typeface="Times New Roman" panose="02020603050405020304" pitchFamily="18" charset="0"/>
              <a:ea typeface="Times New Roman" panose="02020603050405020304" pitchFamily="18" charset="0"/>
            </a:endParaRPr>
          </a:p>
          <a:p>
            <a:pPr marL="0" marR="0" algn="l">
              <a:spcBef>
                <a:spcPts val="1500"/>
              </a:spcBef>
              <a:spcAft>
                <a:spcPts val="1500"/>
              </a:spcAft>
            </a:pPr>
            <a:endParaRPr lang="en-US" sz="1800" dirty="0">
              <a:solidFill>
                <a:srgbClr val="D1D5DB"/>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1500"/>
              </a:spcBef>
              <a:spcAft>
                <a:spcPts val="150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For those of you with a programming background, you can think of batch macros as the equivalent of a "for loop" and iterative macros as the equivalent of a "while loop."</a:t>
            </a:r>
            <a:endParaRPr lang="en-US" sz="1800" dirty="0">
              <a:effectLst/>
              <a:latin typeface="Times New Roman" panose="02020603050405020304" pitchFamily="18" charset="0"/>
              <a:ea typeface="Times New Roman" panose="02020603050405020304" pitchFamily="18" charset="0"/>
            </a:endParaRPr>
          </a:p>
          <a:p>
            <a:pPr marL="0" marR="0" algn="l">
              <a:spcBef>
                <a:spcPts val="150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BEDC620-58CA-461A-A7B8-65CEB828CB60}" type="slidenum">
              <a:rPr lang="en-US" smtClean="0"/>
              <a:t>3</a:t>
            </a:fld>
            <a:endParaRPr lang="en-US"/>
          </a:p>
        </p:txBody>
      </p:sp>
    </p:spTree>
    <p:extLst>
      <p:ext uri="{BB962C8B-B14F-4D97-AF65-F5344CB8AC3E}">
        <p14:creationId xmlns:p14="http://schemas.microsoft.com/office/powerpoint/2010/main" val="28130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Let's begin by exploring the standard macro. This type is the most straightforward among the three.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D1D5DB"/>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Here is a diagram of how a workflow may be designed. The tan icons are sets of tools that perform a specific task. This could be a tool or two or it could be thousands of tools.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D1D5DB"/>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When you need to replicate that process in another workflow or within the same workflow, instead of copying the tools repeatedly, you can package them as a macro.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D1D5DB"/>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This saves time and allows for easy sharing with other users.</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BEDC620-58CA-461A-A7B8-65CEB828CB60}" type="slidenum">
              <a:rPr lang="en-US" smtClean="0"/>
              <a:t>4</a:t>
            </a:fld>
            <a:endParaRPr lang="en-US"/>
          </a:p>
        </p:txBody>
      </p:sp>
    </p:spTree>
    <p:extLst>
      <p:ext uri="{BB962C8B-B14F-4D97-AF65-F5344CB8AC3E}">
        <p14:creationId xmlns:p14="http://schemas.microsoft.com/office/powerpoint/2010/main" val="3706334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Here's an example to illustrate this concept. The workflow samples 10 records which you can see at the browse on top and creates a leftover pile, which is the browse on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5"/>
          </p:nvPr>
        </p:nvSpPr>
        <p:spPr/>
        <p:txBody>
          <a:bodyPr/>
          <a:lstStyle/>
          <a:p>
            <a:fld id="{3BEDC620-58CA-461A-A7B8-65CEB828CB60}" type="slidenum">
              <a:rPr lang="en-US" smtClean="0"/>
              <a:t>5</a:t>
            </a:fld>
            <a:endParaRPr lang="en-US"/>
          </a:p>
        </p:txBody>
      </p:sp>
    </p:spTree>
    <p:extLst>
      <p:ext uri="{BB962C8B-B14F-4D97-AF65-F5344CB8AC3E}">
        <p14:creationId xmlns:p14="http://schemas.microsoft.com/office/powerpoint/2010/main" val="3435646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D1D5DB"/>
                </a:solidFill>
                <a:effectLst/>
                <a:latin typeface="Segoe UI" panose="020B0502040204020203" pitchFamily="34" charset="0"/>
                <a:ea typeface="Times New Roman" panose="02020603050405020304" pitchFamily="18" charset="0"/>
              </a:rPr>
              <a:t>When we want to reuse this process, we could copy the container and paste into different areas of the workflow. This takes up a fair amount of real estate on the canvas, so let’s condense it into a macro.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D1D5DB"/>
              </a:solidFill>
              <a:effectLst/>
              <a:latin typeface="Segoe UI" panose="020B0502040204020203"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BEDC620-58CA-461A-A7B8-65CEB828CB60}" type="slidenum">
              <a:rPr lang="en-US" smtClean="0"/>
              <a:t>6</a:t>
            </a:fld>
            <a:endParaRPr lang="en-US"/>
          </a:p>
        </p:txBody>
      </p:sp>
    </p:spTree>
    <p:extLst>
      <p:ext uri="{BB962C8B-B14F-4D97-AF65-F5344CB8AC3E}">
        <p14:creationId xmlns:p14="http://schemas.microsoft.com/office/powerpoint/2010/main" val="3804540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D1D5DB"/>
                </a:solidFill>
                <a:effectLst/>
                <a:latin typeface="Segoe UI" panose="020B0502040204020203" pitchFamily="34" charset="0"/>
                <a:ea typeface="Times New Roman" panose="02020603050405020304" pitchFamily="18" charset="0"/>
              </a:rPr>
              <a:t>While the example used a fixed sample size, when we reuse this process, we want the ability to change that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D1D5DB"/>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D1D5DB"/>
                </a:solidFill>
                <a:effectLst/>
                <a:latin typeface="Segoe UI" panose="020B0502040204020203" pitchFamily="34" charset="0"/>
                <a:ea typeface="Times New Roman" panose="02020603050405020304" pitchFamily="18" charset="0"/>
              </a:rPr>
              <a:t>To do this, we add an interface tool that enables users to change the sample size by modifying the sample tool values through the action tool.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D1D5DB"/>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D1D5DB"/>
                </a:solidFill>
                <a:effectLst/>
                <a:latin typeface="Segoe UI" panose="020B0502040204020203" pitchFamily="34" charset="0"/>
                <a:ea typeface="Times New Roman" panose="02020603050405020304" pitchFamily="18" charset="0"/>
              </a:rPr>
              <a:t>On the left, the input tool becomes a macro input.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D1D5DB"/>
                </a:solidFill>
                <a:effectLst/>
                <a:latin typeface="Segoe UI" panose="020B0502040204020203" pitchFamily="34" charset="0"/>
                <a:ea typeface="Times New Roman" panose="02020603050405020304" pitchFamily="18" charset="0"/>
              </a:rPr>
              <a:t>On the right, the browse tools become macro outputs.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D1D5DB"/>
              </a:solidFill>
              <a:effectLst/>
              <a:latin typeface="Segoe UI" panose="020B0502040204020203"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BEDC620-58CA-461A-A7B8-65CEB828CB60}" type="slidenum">
              <a:rPr lang="en-US" smtClean="0"/>
              <a:t>7</a:t>
            </a:fld>
            <a:endParaRPr lang="en-US"/>
          </a:p>
        </p:txBody>
      </p:sp>
    </p:spTree>
    <p:extLst>
      <p:ext uri="{BB962C8B-B14F-4D97-AF65-F5344CB8AC3E}">
        <p14:creationId xmlns:p14="http://schemas.microsoft.com/office/powerpoint/2010/main" val="496742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D1D5DB"/>
                </a:solidFill>
                <a:effectLst/>
                <a:latin typeface="Segoe UI" panose="020B0502040204020203" pitchFamily="34" charset="0"/>
                <a:ea typeface="Times New Roman" panose="02020603050405020304" pitchFamily="18" charset="0"/>
              </a:rPr>
              <a:t>Now, we have a single macro that allows us to directly modify the desired sample size. Our example was just a few tools, but macros can be hundreds or thousands of tools that represent a repeatable process. </a:t>
            </a:r>
            <a:endParaRPr lang="en-US"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BEDC620-58CA-461A-A7B8-65CEB828CB60}" type="slidenum">
              <a:rPr lang="en-US" smtClean="0"/>
              <a:t>8</a:t>
            </a:fld>
            <a:endParaRPr lang="en-US"/>
          </a:p>
        </p:txBody>
      </p:sp>
    </p:spTree>
    <p:extLst>
      <p:ext uri="{BB962C8B-B14F-4D97-AF65-F5344CB8AC3E}">
        <p14:creationId xmlns:p14="http://schemas.microsoft.com/office/powerpoint/2010/main" val="962828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Batching is a fundamental technique for scaling your processes.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D1D5DB"/>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In this scenario, you have the same set of tools, but you want to apply them to each group of records individually.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D1D5DB"/>
                </a:solidFill>
                <a:effectLst/>
                <a:latin typeface="Segoe UI" panose="020B0502040204020203" pitchFamily="34" charset="0"/>
                <a:ea typeface="Times New Roman" panose="02020603050405020304" pitchFamily="18" charset="0"/>
              </a:rPr>
              <a:t>Imagine if you had more than three groups, say, 30 or even 3,000. Managing them individually becomes challenging. </a:t>
            </a:r>
          </a:p>
        </p:txBody>
      </p:sp>
      <p:sp>
        <p:nvSpPr>
          <p:cNvPr id="4" name="Slide Number Placeholder 3"/>
          <p:cNvSpPr>
            <a:spLocks noGrp="1"/>
          </p:cNvSpPr>
          <p:nvPr>
            <p:ph type="sldNum" sz="quarter" idx="5"/>
          </p:nvPr>
        </p:nvSpPr>
        <p:spPr/>
        <p:txBody>
          <a:bodyPr/>
          <a:lstStyle/>
          <a:p>
            <a:fld id="{3BEDC620-58CA-461A-A7B8-65CEB828CB60}" type="slidenum">
              <a:rPr lang="en-US" smtClean="0"/>
              <a:t>9</a:t>
            </a:fld>
            <a:endParaRPr lang="en-US"/>
          </a:p>
        </p:txBody>
      </p:sp>
    </p:spTree>
    <p:extLst>
      <p:ext uri="{BB962C8B-B14F-4D97-AF65-F5344CB8AC3E}">
        <p14:creationId xmlns:p14="http://schemas.microsoft.com/office/powerpoint/2010/main" val="303370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E212B36-745B-0C45-AF9A-F371A45F695B}"/>
              </a:ext>
            </a:extLst>
          </p:cNvPr>
          <p:cNvSpPr>
            <a:spLocks noGrp="1"/>
          </p:cNvSpPr>
          <p:nvPr>
            <p:ph type="body" sz="quarter" idx="10" hasCustomPrompt="1"/>
          </p:nvPr>
        </p:nvSpPr>
        <p:spPr>
          <a:xfrm>
            <a:off x="394447" y="1417430"/>
            <a:ext cx="6615954" cy="1171575"/>
          </a:xfrm>
          <a:prstGeom prst="rect">
            <a:avLst/>
          </a:prstGeom>
        </p:spPr>
        <p:txBody>
          <a:bodyPr/>
          <a:lstStyle>
            <a:lvl1pPr marL="0" indent="0">
              <a:lnSpc>
                <a:spcPct val="100000"/>
              </a:lnSpc>
              <a:buNone/>
              <a:defRPr sz="3600" b="1" i="0">
                <a:solidFill>
                  <a:schemeClr val="bg1"/>
                </a:solidFill>
                <a:latin typeface="Arial" panose="020B0604020202020204" pitchFamily="34" charset="0"/>
                <a:cs typeface="Arial" panose="020B0604020202020204" pitchFamily="34" charset="0"/>
              </a:defRPr>
            </a:lvl1pPr>
          </a:lstStyle>
          <a:p>
            <a:pPr lvl="0"/>
            <a:r>
              <a:rPr lang="en-US" dirty="0"/>
              <a:t>Insert Presentation Title</a:t>
            </a:r>
          </a:p>
        </p:txBody>
      </p:sp>
      <p:sp>
        <p:nvSpPr>
          <p:cNvPr id="16" name="Keynote Speaker">
            <a:extLst>
              <a:ext uri="{FF2B5EF4-FFF2-40B4-BE49-F238E27FC236}">
                <a16:creationId xmlns:a16="http://schemas.microsoft.com/office/drawing/2014/main" id="{B33AF99A-6D82-9A4F-AB86-6771765AE4F1}"/>
              </a:ext>
            </a:extLst>
          </p:cNvPr>
          <p:cNvSpPr>
            <a:spLocks noGrp="1"/>
          </p:cNvSpPr>
          <p:nvPr>
            <p:ph type="body" sz="quarter" idx="11" hasCustomPrompt="1"/>
          </p:nvPr>
        </p:nvSpPr>
        <p:spPr>
          <a:xfrm>
            <a:off x="393700" y="2842726"/>
            <a:ext cx="6615954" cy="672577"/>
          </a:xfrm>
          <a:prstGeom prst="rect">
            <a:avLst/>
          </a:prstGeom>
        </p:spPr>
        <p:txBody>
          <a:bodyPr/>
          <a:lstStyle>
            <a:lvl1pPr marL="0" indent="0">
              <a:lnSpc>
                <a:spcPct val="100000"/>
              </a:lnSpc>
              <a:spcBef>
                <a:spcPts val="400"/>
              </a:spcBef>
              <a:buNone/>
              <a:defRPr sz="1200">
                <a:solidFill>
                  <a:schemeClr val="bg1"/>
                </a:solidFill>
                <a:latin typeface="Arial" panose="020B0604020202020204" pitchFamily="34" charset="0"/>
                <a:cs typeface="Arial" panose="020B0604020202020204" pitchFamily="34" charset="0"/>
              </a:defRPr>
            </a:lvl1pPr>
          </a:lstStyle>
          <a:p>
            <a:r>
              <a:rPr lang="en-US" dirty="0"/>
              <a:t>Insert Full Name</a:t>
            </a:r>
            <a:br>
              <a:rPr lang="en-US" dirty="0"/>
            </a:br>
            <a:r>
              <a:rPr lang="en-US" dirty="0"/>
              <a:t>Insert Title / Company</a:t>
            </a:r>
          </a:p>
        </p:txBody>
      </p:sp>
    </p:spTree>
    <p:extLst>
      <p:ext uri="{BB962C8B-B14F-4D97-AF65-F5344CB8AC3E}">
        <p14:creationId xmlns:p14="http://schemas.microsoft.com/office/powerpoint/2010/main" val="711900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 Comparison Slide">
    <p:spTree>
      <p:nvGrpSpPr>
        <p:cNvPr id="1" name=""/>
        <p:cNvGrpSpPr/>
        <p:nvPr/>
      </p:nvGrpSpPr>
      <p:grpSpPr>
        <a:xfrm>
          <a:off x="0" y="0"/>
          <a:ext cx="0" cy="0"/>
          <a:chOff x="0" y="0"/>
          <a:chExt cx="0" cy="0"/>
        </a:xfrm>
      </p:grpSpPr>
      <p:cxnSp>
        <p:nvCxnSpPr>
          <p:cNvPr id="27" name="Hairline">
            <a:extLst>
              <a:ext uri="{FF2B5EF4-FFF2-40B4-BE49-F238E27FC236}">
                <a16:creationId xmlns:a16="http://schemas.microsoft.com/office/drawing/2014/main" id="{36852DE1-BF40-4876-80AD-70D9FF360672}"/>
              </a:ext>
            </a:extLst>
          </p:cNvPr>
          <p:cNvCxnSpPr>
            <a:cxnSpLocks/>
          </p:cNvCxnSpPr>
          <p:nvPr userDrawn="1"/>
        </p:nvCxnSpPr>
        <p:spPr>
          <a:xfrm>
            <a:off x="6096000" y="2151491"/>
            <a:ext cx="0" cy="3013544"/>
          </a:xfrm>
          <a:prstGeom prst="line">
            <a:avLst/>
          </a:prstGeom>
          <a:ln w="63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Details Left">
            <a:extLst>
              <a:ext uri="{FF2B5EF4-FFF2-40B4-BE49-F238E27FC236}">
                <a16:creationId xmlns:a16="http://schemas.microsoft.com/office/drawing/2014/main" id="{77EBD538-3791-49FF-BDEF-0483F90F1EEE}"/>
              </a:ext>
            </a:extLst>
          </p:cNvPr>
          <p:cNvSpPr>
            <a:spLocks noGrp="1"/>
          </p:cNvSpPr>
          <p:nvPr>
            <p:ph type="body" sz="quarter" idx="13" hasCustomPrompt="1"/>
          </p:nvPr>
        </p:nvSpPr>
        <p:spPr>
          <a:xfrm>
            <a:off x="2774950" y="4008840"/>
            <a:ext cx="2882900" cy="1014413"/>
          </a:xfrm>
          <a:prstGeom prst="rect">
            <a:avLst/>
          </a:prstGeom>
        </p:spPr>
        <p:txBody>
          <a:bodyPr/>
          <a:lstStyle>
            <a:lvl1pPr marL="0" indent="0">
              <a:lnSpc>
                <a:spcPct val="150000"/>
              </a:lnSpc>
              <a:buNone/>
              <a:defRPr sz="1200">
                <a:solidFill>
                  <a:schemeClr val="tx2"/>
                </a:solidFill>
                <a:latin typeface="Arial" panose="020B0604020202020204" pitchFamily="34" charset="0"/>
                <a:cs typeface="Arial" panose="020B0604020202020204" pitchFamily="34" charset="0"/>
              </a:defRPr>
            </a:lvl1pPr>
          </a:lstStyle>
          <a:p>
            <a:pPr lvl="0"/>
            <a:r>
              <a:rPr lang="en-US" dirty="0"/>
              <a:t>Insert Stat Details</a:t>
            </a:r>
          </a:p>
        </p:txBody>
      </p:sp>
      <p:sp>
        <p:nvSpPr>
          <p:cNvPr id="42" name="Subhead Left">
            <a:extLst>
              <a:ext uri="{FF2B5EF4-FFF2-40B4-BE49-F238E27FC236}">
                <a16:creationId xmlns:a16="http://schemas.microsoft.com/office/drawing/2014/main" id="{11459581-7720-483F-8AEE-6788E7B653DA}"/>
              </a:ext>
            </a:extLst>
          </p:cNvPr>
          <p:cNvSpPr>
            <a:spLocks noGrp="1"/>
          </p:cNvSpPr>
          <p:nvPr>
            <p:ph type="body" sz="quarter" idx="15" hasCustomPrompt="1"/>
          </p:nvPr>
        </p:nvSpPr>
        <p:spPr>
          <a:xfrm>
            <a:off x="2774201" y="3561080"/>
            <a:ext cx="2883649" cy="447675"/>
          </a:xfrm>
          <a:prstGeom prst="rect">
            <a:avLst/>
          </a:prstGeom>
        </p:spPr>
        <p:txBody>
          <a:bodyPr anchor="ctr"/>
          <a:lstStyle>
            <a:lvl1pPr marL="0" indent="0">
              <a:buNone/>
              <a:defRPr sz="1200" b="1" spc="300">
                <a:solidFill>
                  <a:schemeClr val="accent2"/>
                </a:solidFill>
                <a:latin typeface="Arial" panose="020B0604020202020204" pitchFamily="34" charset="0"/>
                <a:cs typeface="Arial" panose="020B0604020202020204" pitchFamily="34" charset="0"/>
              </a:defRPr>
            </a:lvl1pPr>
          </a:lstStyle>
          <a:p>
            <a:pPr lvl="0"/>
            <a:r>
              <a:rPr lang="en-US" dirty="0"/>
              <a:t>INSERT STAT</a:t>
            </a:r>
          </a:p>
        </p:txBody>
      </p:sp>
      <p:sp>
        <p:nvSpPr>
          <p:cNvPr id="40" name="Details Right">
            <a:extLst>
              <a:ext uri="{FF2B5EF4-FFF2-40B4-BE49-F238E27FC236}">
                <a16:creationId xmlns:a16="http://schemas.microsoft.com/office/drawing/2014/main" id="{7C6CF81E-709C-41DD-9527-95B7A7237C25}"/>
              </a:ext>
            </a:extLst>
          </p:cNvPr>
          <p:cNvSpPr>
            <a:spLocks noGrp="1"/>
          </p:cNvSpPr>
          <p:nvPr>
            <p:ph type="body" sz="quarter" idx="14" hasCustomPrompt="1"/>
          </p:nvPr>
        </p:nvSpPr>
        <p:spPr>
          <a:xfrm>
            <a:off x="6534392" y="4008840"/>
            <a:ext cx="2882900" cy="1014413"/>
          </a:xfrm>
          <a:prstGeom prst="rect">
            <a:avLst/>
          </a:prstGeom>
        </p:spPr>
        <p:txBody>
          <a:bodyPr/>
          <a:lstStyle>
            <a:lvl1pPr marL="0" indent="0">
              <a:lnSpc>
                <a:spcPct val="150000"/>
              </a:lnSpc>
              <a:buNone/>
              <a:defRPr sz="1200">
                <a:solidFill>
                  <a:schemeClr val="tx2"/>
                </a:solidFill>
                <a:latin typeface="Arial" panose="020B0604020202020204" pitchFamily="34" charset="0"/>
                <a:cs typeface="Arial" panose="020B0604020202020204" pitchFamily="34" charset="0"/>
              </a:defRPr>
            </a:lvl1pPr>
          </a:lstStyle>
          <a:p>
            <a:pPr lvl="0"/>
            <a:r>
              <a:rPr lang="en-US" dirty="0"/>
              <a:t>Insert Stat Details</a:t>
            </a:r>
          </a:p>
        </p:txBody>
      </p:sp>
      <p:sp>
        <p:nvSpPr>
          <p:cNvPr id="43" name="Subhead Right">
            <a:extLst>
              <a:ext uri="{FF2B5EF4-FFF2-40B4-BE49-F238E27FC236}">
                <a16:creationId xmlns:a16="http://schemas.microsoft.com/office/drawing/2014/main" id="{68E07439-864F-4F2B-A701-BE0EB955D38C}"/>
              </a:ext>
            </a:extLst>
          </p:cNvPr>
          <p:cNvSpPr>
            <a:spLocks noGrp="1"/>
          </p:cNvSpPr>
          <p:nvPr>
            <p:ph type="body" sz="quarter" idx="16" hasCustomPrompt="1"/>
          </p:nvPr>
        </p:nvSpPr>
        <p:spPr>
          <a:xfrm>
            <a:off x="6533643" y="3561080"/>
            <a:ext cx="2883649" cy="447675"/>
          </a:xfrm>
          <a:prstGeom prst="rect">
            <a:avLst/>
          </a:prstGeom>
        </p:spPr>
        <p:txBody>
          <a:bodyPr anchor="ctr"/>
          <a:lstStyle>
            <a:lvl1pPr marL="0" indent="0">
              <a:buNone/>
              <a:defRPr sz="1200" b="1" spc="300">
                <a:solidFill>
                  <a:schemeClr val="accent2"/>
                </a:solidFill>
                <a:latin typeface="Arial" panose="020B0604020202020204" pitchFamily="34" charset="0"/>
                <a:cs typeface="Arial" panose="020B0604020202020204" pitchFamily="34" charset="0"/>
              </a:defRPr>
            </a:lvl1pPr>
          </a:lstStyle>
          <a:p>
            <a:pPr lvl="0"/>
            <a:r>
              <a:rPr lang="en-US" dirty="0"/>
              <a:t>INSERT STAT</a:t>
            </a:r>
          </a:p>
        </p:txBody>
      </p:sp>
      <p:sp>
        <p:nvSpPr>
          <p:cNvPr id="44" name="Statistic Left">
            <a:extLst>
              <a:ext uri="{FF2B5EF4-FFF2-40B4-BE49-F238E27FC236}">
                <a16:creationId xmlns:a16="http://schemas.microsoft.com/office/drawing/2014/main" id="{59F18634-706B-437A-AA18-53AEE2152A99}"/>
              </a:ext>
            </a:extLst>
          </p:cNvPr>
          <p:cNvSpPr>
            <a:spLocks noGrp="1"/>
          </p:cNvSpPr>
          <p:nvPr>
            <p:ph type="body" sz="quarter" idx="17" hasCustomPrompt="1"/>
          </p:nvPr>
        </p:nvSpPr>
        <p:spPr>
          <a:xfrm>
            <a:off x="2774201" y="2462445"/>
            <a:ext cx="2883649" cy="1098550"/>
          </a:xfrm>
          <a:prstGeom prst="rect">
            <a:avLst/>
          </a:prstGeom>
        </p:spPr>
        <p:txBody>
          <a:bodyPr anchor="ctr"/>
          <a:lstStyle>
            <a:lvl1pPr marL="0" indent="0">
              <a:buNone/>
              <a:defRPr sz="6000" b="1" spc="0">
                <a:solidFill>
                  <a:schemeClr val="tx2"/>
                </a:solidFill>
                <a:latin typeface="Arial" panose="020B0604020202020204" pitchFamily="34" charset="0"/>
                <a:cs typeface="Arial" panose="020B0604020202020204" pitchFamily="34" charset="0"/>
              </a:defRPr>
            </a:lvl1pPr>
          </a:lstStyle>
          <a:p>
            <a:pPr lvl="0"/>
            <a:r>
              <a:rPr lang="en-US" dirty="0"/>
              <a:t>STAT</a:t>
            </a:r>
          </a:p>
        </p:txBody>
      </p:sp>
      <p:sp>
        <p:nvSpPr>
          <p:cNvPr id="45" name="Statistic Right">
            <a:extLst>
              <a:ext uri="{FF2B5EF4-FFF2-40B4-BE49-F238E27FC236}">
                <a16:creationId xmlns:a16="http://schemas.microsoft.com/office/drawing/2014/main" id="{27F83896-081D-4238-B02D-C8D824DDB67E}"/>
              </a:ext>
            </a:extLst>
          </p:cNvPr>
          <p:cNvSpPr>
            <a:spLocks noGrp="1"/>
          </p:cNvSpPr>
          <p:nvPr>
            <p:ph type="body" sz="quarter" idx="18" hasCustomPrompt="1"/>
          </p:nvPr>
        </p:nvSpPr>
        <p:spPr>
          <a:xfrm>
            <a:off x="6533643" y="2462445"/>
            <a:ext cx="2883649" cy="1098550"/>
          </a:xfrm>
          <a:prstGeom prst="rect">
            <a:avLst/>
          </a:prstGeom>
        </p:spPr>
        <p:txBody>
          <a:bodyPr anchor="ctr"/>
          <a:lstStyle>
            <a:lvl1pPr marL="0" indent="0">
              <a:buNone/>
              <a:defRPr sz="6000" b="1" spc="0">
                <a:solidFill>
                  <a:schemeClr val="tx2"/>
                </a:solidFill>
                <a:latin typeface="Arial" panose="020B0604020202020204" pitchFamily="34" charset="0"/>
                <a:cs typeface="Arial" panose="020B0604020202020204" pitchFamily="34" charset="0"/>
              </a:defRPr>
            </a:lvl1pPr>
          </a:lstStyle>
          <a:p>
            <a:pPr lvl="0"/>
            <a:r>
              <a:rPr lang="en-US" dirty="0"/>
              <a:t>STAT</a:t>
            </a:r>
          </a:p>
        </p:txBody>
      </p:sp>
      <p:sp>
        <p:nvSpPr>
          <p:cNvPr id="46" name="Slide Title">
            <a:extLst>
              <a:ext uri="{FF2B5EF4-FFF2-40B4-BE49-F238E27FC236}">
                <a16:creationId xmlns:a16="http://schemas.microsoft.com/office/drawing/2014/main" id="{A03D4FD8-B3CD-4BB9-A96E-7DD7FF9B5197}"/>
              </a:ext>
            </a:extLst>
          </p:cNvPr>
          <p:cNvSpPr>
            <a:spLocks noGrp="1"/>
          </p:cNvSpPr>
          <p:nvPr>
            <p:ph type="body" sz="quarter" idx="27" hasCustomPrompt="1"/>
          </p:nvPr>
        </p:nvSpPr>
        <p:spPr>
          <a:xfrm>
            <a:off x="394447" y="608881"/>
            <a:ext cx="10960016" cy="598833"/>
          </a:xfrm>
          <a:prstGeom prst="rect">
            <a:avLst/>
          </a:prstGeom>
        </p:spPr>
        <p:txBody>
          <a:bodyPr anchor="ctr"/>
          <a:lstStyle>
            <a:lvl1pPr marL="0" indent="0">
              <a:buNone/>
              <a:defRPr sz="3000" b="1">
                <a:solidFill>
                  <a:schemeClr val="tx2"/>
                </a:solidFill>
                <a:latin typeface="Arial" panose="020B0604020202020204" pitchFamily="34" charset="0"/>
                <a:cs typeface="Arial" panose="020B0604020202020204" pitchFamily="34" charset="0"/>
              </a:defRPr>
            </a:lvl1pPr>
          </a:lstStyle>
          <a:p>
            <a:pPr lvl="0"/>
            <a:r>
              <a:rPr lang="en-US" dirty="0"/>
              <a:t>Insert Slide Title</a:t>
            </a:r>
          </a:p>
        </p:txBody>
      </p:sp>
      <p:cxnSp>
        <p:nvCxnSpPr>
          <p:cNvPr id="2" name="Straight Connector 1">
            <a:extLst>
              <a:ext uri="{FF2B5EF4-FFF2-40B4-BE49-F238E27FC236}">
                <a16:creationId xmlns:a16="http://schemas.microsoft.com/office/drawing/2014/main" id="{8F9E582E-6CA7-3074-8799-6F6088CFACE5}"/>
              </a:ext>
            </a:extLst>
          </p:cNvPr>
          <p:cNvCxnSpPr>
            <a:cxnSpLocks/>
          </p:cNvCxnSpPr>
          <p:nvPr userDrawn="1"/>
        </p:nvCxnSpPr>
        <p:spPr>
          <a:xfrm>
            <a:off x="472440" y="1219088"/>
            <a:ext cx="112090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72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 Slide">
    <p:spTree>
      <p:nvGrpSpPr>
        <p:cNvPr id="1" name=""/>
        <p:cNvGrpSpPr/>
        <p:nvPr/>
      </p:nvGrpSpPr>
      <p:grpSpPr>
        <a:xfrm>
          <a:off x="0" y="0"/>
          <a:ext cx="0" cy="0"/>
          <a:chOff x="0" y="0"/>
          <a:chExt cx="0" cy="0"/>
        </a:xfrm>
      </p:grpSpPr>
      <p:sp>
        <p:nvSpPr>
          <p:cNvPr id="45" name="Metric">
            <a:extLst>
              <a:ext uri="{FF2B5EF4-FFF2-40B4-BE49-F238E27FC236}">
                <a16:creationId xmlns:a16="http://schemas.microsoft.com/office/drawing/2014/main" id="{AF599CCE-7E41-452E-89C0-EEA76BB72B62}"/>
              </a:ext>
            </a:extLst>
          </p:cNvPr>
          <p:cNvSpPr>
            <a:spLocks noGrp="1"/>
          </p:cNvSpPr>
          <p:nvPr>
            <p:ph type="body" sz="quarter" idx="22" hasCustomPrompt="1"/>
          </p:nvPr>
        </p:nvSpPr>
        <p:spPr>
          <a:xfrm>
            <a:off x="7892268" y="2849932"/>
            <a:ext cx="2883649" cy="383693"/>
          </a:xfrm>
          <a:prstGeom prst="rect">
            <a:avLst/>
          </a:prstGeom>
        </p:spPr>
        <p:txBody>
          <a:bodyPr anchor="ctr"/>
          <a:lstStyle>
            <a:lvl1pPr marL="0" indent="0" algn="ctr">
              <a:buNone/>
              <a:defRPr sz="1200" b="1" spc="300">
                <a:solidFill>
                  <a:schemeClr val="accent2"/>
                </a:solidFill>
                <a:latin typeface="Arial" panose="020B0604020202020204" pitchFamily="34" charset="0"/>
                <a:cs typeface="Arial" panose="020B0604020202020204" pitchFamily="34" charset="0"/>
              </a:defRPr>
            </a:lvl1pPr>
          </a:lstStyle>
          <a:p>
            <a:pPr lvl="0"/>
            <a:r>
              <a:rPr lang="en-US" dirty="0"/>
              <a:t>INSERT STAT TITLE</a:t>
            </a:r>
          </a:p>
        </p:txBody>
      </p:sp>
      <p:sp>
        <p:nvSpPr>
          <p:cNvPr id="41" name="Statistic">
            <a:extLst>
              <a:ext uri="{FF2B5EF4-FFF2-40B4-BE49-F238E27FC236}">
                <a16:creationId xmlns:a16="http://schemas.microsoft.com/office/drawing/2014/main" id="{1FACD020-D44B-4810-971C-92FFC8F5CC87}"/>
              </a:ext>
            </a:extLst>
          </p:cNvPr>
          <p:cNvSpPr>
            <a:spLocks noGrp="1"/>
          </p:cNvSpPr>
          <p:nvPr>
            <p:ph type="body" sz="quarter" idx="19" hasCustomPrompt="1"/>
          </p:nvPr>
        </p:nvSpPr>
        <p:spPr>
          <a:xfrm>
            <a:off x="7892268" y="1713026"/>
            <a:ext cx="2883649" cy="1098550"/>
          </a:xfrm>
          <a:prstGeom prst="rect">
            <a:avLst/>
          </a:prstGeom>
        </p:spPr>
        <p:txBody>
          <a:bodyPr anchor="ctr"/>
          <a:lstStyle>
            <a:lvl1pPr marL="0" indent="0" algn="ctr">
              <a:buNone/>
              <a:defRPr sz="6000" b="1" spc="0">
                <a:solidFill>
                  <a:schemeClr val="tx2"/>
                </a:solidFill>
                <a:latin typeface="Arial" panose="020B0604020202020204" pitchFamily="34" charset="0"/>
                <a:cs typeface="Arial" panose="020B0604020202020204" pitchFamily="34" charset="0"/>
              </a:defRPr>
            </a:lvl1pPr>
          </a:lstStyle>
          <a:p>
            <a:pPr lvl="0"/>
            <a:r>
              <a:rPr lang="en-US" dirty="0"/>
              <a:t>STAT</a:t>
            </a:r>
          </a:p>
        </p:txBody>
      </p:sp>
      <p:sp>
        <p:nvSpPr>
          <p:cNvPr id="44" name="Metric">
            <a:extLst>
              <a:ext uri="{FF2B5EF4-FFF2-40B4-BE49-F238E27FC236}">
                <a16:creationId xmlns:a16="http://schemas.microsoft.com/office/drawing/2014/main" id="{7EFCD520-BB9A-405D-B77E-17DA67F26344}"/>
              </a:ext>
            </a:extLst>
          </p:cNvPr>
          <p:cNvSpPr>
            <a:spLocks noGrp="1"/>
          </p:cNvSpPr>
          <p:nvPr>
            <p:ph type="body" sz="quarter" idx="21" hasCustomPrompt="1"/>
          </p:nvPr>
        </p:nvSpPr>
        <p:spPr>
          <a:xfrm>
            <a:off x="4735900" y="2849932"/>
            <a:ext cx="2883649" cy="383693"/>
          </a:xfrm>
          <a:prstGeom prst="rect">
            <a:avLst/>
          </a:prstGeom>
        </p:spPr>
        <p:txBody>
          <a:bodyPr anchor="ctr"/>
          <a:lstStyle>
            <a:lvl1pPr marL="0" indent="0" algn="ctr">
              <a:buNone/>
              <a:defRPr sz="1200" b="1" spc="300">
                <a:solidFill>
                  <a:schemeClr val="accent2"/>
                </a:solidFill>
                <a:latin typeface="Arial" panose="020B0604020202020204" pitchFamily="34" charset="0"/>
                <a:cs typeface="Arial" panose="020B0604020202020204" pitchFamily="34" charset="0"/>
              </a:defRPr>
            </a:lvl1pPr>
          </a:lstStyle>
          <a:p>
            <a:pPr lvl="0"/>
            <a:r>
              <a:rPr lang="en-US" dirty="0"/>
              <a:t>INSERT STAT TITLE</a:t>
            </a:r>
          </a:p>
        </p:txBody>
      </p:sp>
      <p:sp>
        <p:nvSpPr>
          <p:cNvPr id="39" name="Statistic">
            <a:extLst>
              <a:ext uri="{FF2B5EF4-FFF2-40B4-BE49-F238E27FC236}">
                <a16:creationId xmlns:a16="http://schemas.microsoft.com/office/drawing/2014/main" id="{97861775-A537-4D08-A487-1A5D8120F5F3}"/>
              </a:ext>
            </a:extLst>
          </p:cNvPr>
          <p:cNvSpPr>
            <a:spLocks noGrp="1"/>
          </p:cNvSpPr>
          <p:nvPr>
            <p:ph type="body" sz="quarter" idx="18" hasCustomPrompt="1"/>
          </p:nvPr>
        </p:nvSpPr>
        <p:spPr>
          <a:xfrm>
            <a:off x="4735901" y="1713026"/>
            <a:ext cx="2883649" cy="1098550"/>
          </a:xfrm>
          <a:prstGeom prst="rect">
            <a:avLst/>
          </a:prstGeom>
        </p:spPr>
        <p:txBody>
          <a:bodyPr anchor="ctr"/>
          <a:lstStyle>
            <a:lvl1pPr marL="0" indent="0" algn="ctr">
              <a:buNone/>
              <a:defRPr sz="6000" b="1" spc="0">
                <a:solidFill>
                  <a:schemeClr val="tx2"/>
                </a:solidFill>
                <a:latin typeface="Arial" panose="020B0604020202020204" pitchFamily="34" charset="0"/>
                <a:cs typeface="Arial" panose="020B0604020202020204" pitchFamily="34" charset="0"/>
              </a:defRPr>
            </a:lvl1pPr>
          </a:lstStyle>
          <a:p>
            <a:pPr lvl="0"/>
            <a:r>
              <a:rPr lang="en-US" dirty="0"/>
              <a:t>STAT</a:t>
            </a:r>
          </a:p>
        </p:txBody>
      </p:sp>
      <p:sp>
        <p:nvSpPr>
          <p:cNvPr id="43" name="Metric">
            <a:extLst>
              <a:ext uri="{FF2B5EF4-FFF2-40B4-BE49-F238E27FC236}">
                <a16:creationId xmlns:a16="http://schemas.microsoft.com/office/drawing/2014/main" id="{F58D4EB2-068A-4B8E-807F-30115C832F8A}"/>
              </a:ext>
            </a:extLst>
          </p:cNvPr>
          <p:cNvSpPr>
            <a:spLocks noGrp="1"/>
          </p:cNvSpPr>
          <p:nvPr>
            <p:ph type="body" sz="quarter" idx="20" hasCustomPrompt="1"/>
          </p:nvPr>
        </p:nvSpPr>
        <p:spPr>
          <a:xfrm>
            <a:off x="1579534" y="2849932"/>
            <a:ext cx="2883649" cy="383693"/>
          </a:xfrm>
          <a:prstGeom prst="rect">
            <a:avLst/>
          </a:prstGeom>
        </p:spPr>
        <p:txBody>
          <a:bodyPr anchor="ctr"/>
          <a:lstStyle>
            <a:lvl1pPr marL="0" indent="0" algn="ctr">
              <a:buNone/>
              <a:defRPr sz="1200" b="1" spc="300">
                <a:solidFill>
                  <a:schemeClr val="accent2"/>
                </a:solidFill>
                <a:latin typeface="Arial" panose="020B0604020202020204" pitchFamily="34" charset="0"/>
                <a:cs typeface="Arial" panose="020B0604020202020204" pitchFamily="34" charset="0"/>
              </a:defRPr>
            </a:lvl1pPr>
          </a:lstStyle>
          <a:p>
            <a:pPr lvl="0"/>
            <a:r>
              <a:rPr lang="en-US" dirty="0"/>
              <a:t>INSERT STAT TITLE</a:t>
            </a:r>
          </a:p>
        </p:txBody>
      </p:sp>
      <p:sp>
        <p:nvSpPr>
          <p:cNvPr id="37" name="Statistic">
            <a:extLst>
              <a:ext uri="{FF2B5EF4-FFF2-40B4-BE49-F238E27FC236}">
                <a16:creationId xmlns:a16="http://schemas.microsoft.com/office/drawing/2014/main" id="{88E1F015-93CF-4870-8F4A-38BA9C5EF6BF}"/>
              </a:ext>
            </a:extLst>
          </p:cNvPr>
          <p:cNvSpPr>
            <a:spLocks noGrp="1"/>
          </p:cNvSpPr>
          <p:nvPr>
            <p:ph type="body" sz="quarter" idx="17" hasCustomPrompt="1"/>
          </p:nvPr>
        </p:nvSpPr>
        <p:spPr>
          <a:xfrm>
            <a:off x="1579534" y="1713026"/>
            <a:ext cx="2883649" cy="1098550"/>
          </a:xfrm>
          <a:prstGeom prst="rect">
            <a:avLst/>
          </a:prstGeom>
        </p:spPr>
        <p:txBody>
          <a:bodyPr anchor="ctr"/>
          <a:lstStyle>
            <a:lvl1pPr marL="0" indent="0" algn="ctr">
              <a:buNone/>
              <a:defRPr sz="6000" b="1" spc="0">
                <a:solidFill>
                  <a:schemeClr val="tx2"/>
                </a:solidFill>
                <a:latin typeface="Arial" panose="020B0604020202020204" pitchFamily="34" charset="0"/>
                <a:cs typeface="Arial" panose="020B0604020202020204" pitchFamily="34" charset="0"/>
              </a:defRPr>
            </a:lvl1pPr>
          </a:lstStyle>
          <a:p>
            <a:pPr lvl="0"/>
            <a:r>
              <a:rPr lang="en-US" dirty="0"/>
              <a:t>STAT</a:t>
            </a:r>
          </a:p>
        </p:txBody>
      </p:sp>
      <p:sp>
        <p:nvSpPr>
          <p:cNvPr id="46" name="Metric">
            <a:extLst>
              <a:ext uri="{FF2B5EF4-FFF2-40B4-BE49-F238E27FC236}">
                <a16:creationId xmlns:a16="http://schemas.microsoft.com/office/drawing/2014/main" id="{9713BD08-630C-4084-860E-BE922668FD11}"/>
              </a:ext>
            </a:extLst>
          </p:cNvPr>
          <p:cNvSpPr>
            <a:spLocks noGrp="1"/>
          </p:cNvSpPr>
          <p:nvPr>
            <p:ph type="body" sz="quarter" idx="23" hasCustomPrompt="1"/>
          </p:nvPr>
        </p:nvSpPr>
        <p:spPr>
          <a:xfrm>
            <a:off x="656841" y="4723222"/>
            <a:ext cx="2460408" cy="383693"/>
          </a:xfrm>
          <a:prstGeom prst="rect">
            <a:avLst/>
          </a:prstGeom>
        </p:spPr>
        <p:txBody>
          <a:bodyPr anchor="ctr"/>
          <a:lstStyle>
            <a:lvl1pPr marL="0" indent="0" algn="ctr">
              <a:buNone/>
              <a:defRPr sz="1200" b="1" spc="300">
                <a:solidFill>
                  <a:schemeClr val="accent2"/>
                </a:solidFill>
                <a:latin typeface="Arial" panose="020B0604020202020204" pitchFamily="34" charset="0"/>
                <a:cs typeface="Arial" panose="020B0604020202020204" pitchFamily="34" charset="0"/>
              </a:defRPr>
            </a:lvl1pPr>
          </a:lstStyle>
          <a:p>
            <a:pPr lvl="0"/>
            <a:r>
              <a:rPr lang="en-US" dirty="0"/>
              <a:t>INSERT STAT TITLE</a:t>
            </a:r>
          </a:p>
        </p:txBody>
      </p:sp>
      <p:sp>
        <p:nvSpPr>
          <p:cNvPr id="47" name="Statistic">
            <a:extLst>
              <a:ext uri="{FF2B5EF4-FFF2-40B4-BE49-F238E27FC236}">
                <a16:creationId xmlns:a16="http://schemas.microsoft.com/office/drawing/2014/main" id="{75435CA0-FE77-4388-9135-84987F43FD7C}"/>
              </a:ext>
            </a:extLst>
          </p:cNvPr>
          <p:cNvSpPr>
            <a:spLocks noGrp="1"/>
          </p:cNvSpPr>
          <p:nvPr>
            <p:ph type="body" sz="quarter" idx="24" hasCustomPrompt="1"/>
          </p:nvPr>
        </p:nvSpPr>
        <p:spPr>
          <a:xfrm>
            <a:off x="656841" y="3586316"/>
            <a:ext cx="2460408" cy="1098550"/>
          </a:xfrm>
          <a:prstGeom prst="rect">
            <a:avLst/>
          </a:prstGeom>
        </p:spPr>
        <p:txBody>
          <a:bodyPr anchor="ctr"/>
          <a:lstStyle>
            <a:lvl1pPr marL="0" indent="0" algn="ctr">
              <a:buNone/>
              <a:defRPr sz="6000" b="1" spc="0">
                <a:solidFill>
                  <a:schemeClr val="tx2"/>
                </a:solidFill>
                <a:latin typeface="Arial" panose="020B0604020202020204" pitchFamily="34" charset="0"/>
                <a:cs typeface="Arial" panose="020B0604020202020204" pitchFamily="34" charset="0"/>
              </a:defRPr>
            </a:lvl1pPr>
          </a:lstStyle>
          <a:p>
            <a:pPr lvl="0"/>
            <a:r>
              <a:rPr lang="en-US" dirty="0"/>
              <a:t>STAT</a:t>
            </a:r>
          </a:p>
        </p:txBody>
      </p:sp>
      <p:sp>
        <p:nvSpPr>
          <p:cNvPr id="48" name="Metric">
            <a:extLst>
              <a:ext uri="{FF2B5EF4-FFF2-40B4-BE49-F238E27FC236}">
                <a16:creationId xmlns:a16="http://schemas.microsoft.com/office/drawing/2014/main" id="{C088BE37-98C1-4E5E-A958-04FB1A4FBFA4}"/>
              </a:ext>
            </a:extLst>
          </p:cNvPr>
          <p:cNvSpPr>
            <a:spLocks noGrp="1"/>
          </p:cNvSpPr>
          <p:nvPr>
            <p:ph type="body" sz="quarter" idx="25" hasCustomPrompt="1"/>
          </p:nvPr>
        </p:nvSpPr>
        <p:spPr>
          <a:xfrm>
            <a:off x="3495372" y="4723222"/>
            <a:ext cx="2460408" cy="383693"/>
          </a:xfrm>
          <a:prstGeom prst="rect">
            <a:avLst/>
          </a:prstGeom>
        </p:spPr>
        <p:txBody>
          <a:bodyPr anchor="ctr"/>
          <a:lstStyle>
            <a:lvl1pPr marL="0" indent="0" algn="ctr">
              <a:buNone/>
              <a:defRPr sz="1200" b="1" spc="300">
                <a:solidFill>
                  <a:schemeClr val="accent2"/>
                </a:solidFill>
                <a:latin typeface="Arial" panose="020B0604020202020204" pitchFamily="34" charset="0"/>
                <a:cs typeface="Arial" panose="020B0604020202020204" pitchFamily="34" charset="0"/>
              </a:defRPr>
            </a:lvl1pPr>
          </a:lstStyle>
          <a:p>
            <a:pPr lvl="0"/>
            <a:r>
              <a:rPr lang="en-US" dirty="0"/>
              <a:t>INSERT STAT TITLE</a:t>
            </a:r>
          </a:p>
        </p:txBody>
      </p:sp>
      <p:sp>
        <p:nvSpPr>
          <p:cNvPr id="49" name="Statistic">
            <a:extLst>
              <a:ext uri="{FF2B5EF4-FFF2-40B4-BE49-F238E27FC236}">
                <a16:creationId xmlns:a16="http://schemas.microsoft.com/office/drawing/2014/main" id="{1684F129-08C0-4343-9B54-7A3E1A559600}"/>
              </a:ext>
            </a:extLst>
          </p:cNvPr>
          <p:cNvSpPr>
            <a:spLocks noGrp="1"/>
          </p:cNvSpPr>
          <p:nvPr>
            <p:ph type="body" sz="quarter" idx="26" hasCustomPrompt="1"/>
          </p:nvPr>
        </p:nvSpPr>
        <p:spPr>
          <a:xfrm>
            <a:off x="3495372" y="3586316"/>
            <a:ext cx="2460408" cy="1098550"/>
          </a:xfrm>
          <a:prstGeom prst="rect">
            <a:avLst/>
          </a:prstGeom>
        </p:spPr>
        <p:txBody>
          <a:bodyPr anchor="ctr"/>
          <a:lstStyle>
            <a:lvl1pPr marL="0" indent="0" algn="ctr">
              <a:buNone/>
              <a:defRPr sz="6000" b="1" spc="0">
                <a:solidFill>
                  <a:schemeClr val="tx2"/>
                </a:solidFill>
                <a:latin typeface="Arial" panose="020B0604020202020204" pitchFamily="34" charset="0"/>
                <a:cs typeface="Arial" panose="020B0604020202020204" pitchFamily="34" charset="0"/>
              </a:defRPr>
            </a:lvl1pPr>
          </a:lstStyle>
          <a:p>
            <a:pPr lvl="0"/>
            <a:r>
              <a:rPr lang="en-US" dirty="0"/>
              <a:t>STAT</a:t>
            </a:r>
          </a:p>
        </p:txBody>
      </p:sp>
      <p:sp>
        <p:nvSpPr>
          <p:cNvPr id="50" name="Metric">
            <a:extLst>
              <a:ext uri="{FF2B5EF4-FFF2-40B4-BE49-F238E27FC236}">
                <a16:creationId xmlns:a16="http://schemas.microsoft.com/office/drawing/2014/main" id="{BBDEE794-FE4A-45C4-897D-DDA3F5B9E889}"/>
              </a:ext>
            </a:extLst>
          </p:cNvPr>
          <p:cNvSpPr>
            <a:spLocks noGrp="1"/>
          </p:cNvSpPr>
          <p:nvPr>
            <p:ph type="body" sz="quarter" idx="27" hasCustomPrompt="1"/>
          </p:nvPr>
        </p:nvSpPr>
        <p:spPr>
          <a:xfrm>
            <a:off x="6333903" y="4723222"/>
            <a:ext cx="2460408" cy="383693"/>
          </a:xfrm>
          <a:prstGeom prst="rect">
            <a:avLst/>
          </a:prstGeom>
        </p:spPr>
        <p:txBody>
          <a:bodyPr anchor="ctr"/>
          <a:lstStyle>
            <a:lvl1pPr marL="0" indent="0" algn="ctr">
              <a:buNone/>
              <a:defRPr sz="1200" b="1" spc="300">
                <a:solidFill>
                  <a:schemeClr val="accent2"/>
                </a:solidFill>
                <a:latin typeface="Arial" panose="020B0604020202020204" pitchFamily="34" charset="0"/>
                <a:cs typeface="Arial" panose="020B0604020202020204" pitchFamily="34" charset="0"/>
              </a:defRPr>
            </a:lvl1pPr>
          </a:lstStyle>
          <a:p>
            <a:pPr lvl="0"/>
            <a:r>
              <a:rPr lang="en-US" dirty="0"/>
              <a:t>INSERT STAT TITLE</a:t>
            </a:r>
          </a:p>
        </p:txBody>
      </p:sp>
      <p:sp>
        <p:nvSpPr>
          <p:cNvPr id="51" name="Statistic">
            <a:extLst>
              <a:ext uri="{FF2B5EF4-FFF2-40B4-BE49-F238E27FC236}">
                <a16:creationId xmlns:a16="http://schemas.microsoft.com/office/drawing/2014/main" id="{E89AB7EF-0879-4DAB-80B2-AC2910204C3C}"/>
              </a:ext>
            </a:extLst>
          </p:cNvPr>
          <p:cNvSpPr>
            <a:spLocks noGrp="1"/>
          </p:cNvSpPr>
          <p:nvPr>
            <p:ph type="body" sz="quarter" idx="28" hasCustomPrompt="1"/>
          </p:nvPr>
        </p:nvSpPr>
        <p:spPr>
          <a:xfrm>
            <a:off x="6333903" y="3586316"/>
            <a:ext cx="2460408" cy="1098550"/>
          </a:xfrm>
          <a:prstGeom prst="rect">
            <a:avLst/>
          </a:prstGeom>
        </p:spPr>
        <p:txBody>
          <a:bodyPr anchor="ctr"/>
          <a:lstStyle>
            <a:lvl1pPr marL="0" indent="0" algn="ctr">
              <a:buNone/>
              <a:defRPr sz="6000" b="1" spc="0">
                <a:solidFill>
                  <a:schemeClr val="tx2"/>
                </a:solidFill>
                <a:latin typeface="Arial" panose="020B0604020202020204" pitchFamily="34" charset="0"/>
                <a:cs typeface="Arial" panose="020B0604020202020204" pitchFamily="34" charset="0"/>
              </a:defRPr>
            </a:lvl1pPr>
          </a:lstStyle>
          <a:p>
            <a:pPr lvl="0"/>
            <a:r>
              <a:rPr lang="en-US" dirty="0"/>
              <a:t>STAT</a:t>
            </a:r>
          </a:p>
        </p:txBody>
      </p:sp>
      <p:sp>
        <p:nvSpPr>
          <p:cNvPr id="52" name="Metric">
            <a:extLst>
              <a:ext uri="{FF2B5EF4-FFF2-40B4-BE49-F238E27FC236}">
                <a16:creationId xmlns:a16="http://schemas.microsoft.com/office/drawing/2014/main" id="{71D38F5A-398B-4F0C-9EC1-32CB9BFD53DE}"/>
              </a:ext>
            </a:extLst>
          </p:cNvPr>
          <p:cNvSpPr>
            <a:spLocks noGrp="1"/>
          </p:cNvSpPr>
          <p:nvPr>
            <p:ph type="body" sz="quarter" idx="29" hasCustomPrompt="1"/>
          </p:nvPr>
        </p:nvSpPr>
        <p:spPr>
          <a:xfrm>
            <a:off x="9172434" y="4723222"/>
            <a:ext cx="2460408" cy="383693"/>
          </a:xfrm>
          <a:prstGeom prst="rect">
            <a:avLst/>
          </a:prstGeom>
        </p:spPr>
        <p:txBody>
          <a:bodyPr anchor="ctr"/>
          <a:lstStyle>
            <a:lvl1pPr marL="0" indent="0" algn="ctr">
              <a:buNone/>
              <a:defRPr sz="1200" b="1" spc="300">
                <a:solidFill>
                  <a:schemeClr val="accent2"/>
                </a:solidFill>
                <a:latin typeface="Arial" panose="020B0604020202020204" pitchFamily="34" charset="0"/>
                <a:cs typeface="Arial" panose="020B0604020202020204" pitchFamily="34" charset="0"/>
              </a:defRPr>
            </a:lvl1pPr>
          </a:lstStyle>
          <a:p>
            <a:pPr lvl="0"/>
            <a:r>
              <a:rPr lang="en-US" dirty="0"/>
              <a:t>INSERT STAT TITLE</a:t>
            </a:r>
          </a:p>
        </p:txBody>
      </p:sp>
      <p:sp>
        <p:nvSpPr>
          <p:cNvPr id="53" name="Statistic">
            <a:extLst>
              <a:ext uri="{FF2B5EF4-FFF2-40B4-BE49-F238E27FC236}">
                <a16:creationId xmlns:a16="http://schemas.microsoft.com/office/drawing/2014/main" id="{D13A3CB2-DAF9-4032-87EC-6F89696C3A38}"/>
              </a:ext>
            </a:extLst>
          </p:cNvPr>
          <p:cNvSpPr>
            <a:spLocks noGrp="1"/>
          </p:cNvSpPr>
          <p:nvPr>
            <p:ph type="body" sz="quarter" idx="30" hasCustomPrompt="1"/>
          </p:nvPr>
        </p:nvSpPr>
        <p:spPr>
          <a:xfrm>
            <a:off x="9172434" y="3586316"/>
            <a:ext cx="2460408" cy="1098550"/>
          </a:xfrm>
          <a:prstGeom prst="rect">
            <a:avLst/>
          </a:prstGeom>
        </p:spPr>
        <p:txBody>
          <a:bodyPr anchor="ctr"/>
          <a:lstStyle>
            <a:lvl1pPr marL="0" indent="0" algn="ctr">
              <a:buNone/>
              <a:defRPr sz="6000" b="1" spc="0">
                <a:solidFill>
                  <a:schemeClr val="tx2"/>
                </a:solidFill>
                <a:latin typeface="Arial" panose="020B0604020202020204" pitchFamily="34" charset="0"/>
                <a:cs typeface="Arial" panose="020B0604020202020204" pitchFamily="34" charset="0"/>
              </a:defRPr>
            </a:lvl1pPr>
          </a:lstStyle>
          <a:p>
            <a:pPr lvl="0"/>
            <a:r>
              <a:rPr lang="en-US" dirty="0"/>
              <a:t>STAT</a:t>
            </a:r>
          </a:p>
        </p:txBody>
      </p:sp>
      <p:sp>
        <p:nvSpPr>
          <p:cNvPr id="54" name="Slide Title">
            <a:extLst>
              <a:ext uri="{FF2B5EF4-FFF2-40B4-BE49-F238E27FC236}">
                <a16:creationId xmlns:a16="http://schemas.microsoft.com/office/drawing/2014/main" id="{CF797DAD-C298-401D-AD9C-F55F6FF9F734}"/>
              </a:ext>
            </a:extLst>
          </p:cNvPr>
          <p:cNvSpPr>
            <a:spLocks noGrp="1"/>
          </p:cNvSpPr>
          <p:nvPr>
            <p:ph type="body" sz="quarter" idx="31" hasCustomPrompt="1"/>
          </p:nvPr>
        </p:nvSpPr>
        <p:spPr>
          <a:xfrm>
            <a:off x="394447" y="608881"/>
            <a:ext cx="10960016" cy="598833"/>
          </a:xfrm>
          <a:prstGeom prst="rect">
            <a:avLst/>
          </a:prstGeom>
        </p:spPr>
        <p:txBody>
          <a:bodyPr anchor="ctr"/>
          <a:lstStyle>
            <a:lvl1pPr marL="0" indent="0">
              <a:buNone/>
              <a:defRPr sz="3000" b="1">
                <a:solidFill>
                  <a:schemeClr val="tx2"/>
                </a:solidFill>
                <a:latin typeface="Arial" panose="020B0604020202020204" pitchFamily="34" charset="0"/>
                <a:cs typeface="Arial" panose="020B0604020202020204" pitchFamily="34" charset="0"/>
              </a:defRPr>
            </a:lvl1pPr>
          </a:lstStyle>
          <a:p>
            <a:pPr lvl="0"/>
            <a:r>
              <a:rPr lang="en-US" dirty="0"/>
              <a:t>Insert Slide Title</a:t>
            </a:r>
          </a:p>
        </p:txBody>
      </p:sp>
      <p:cxnSp>
        <p:nvCxnSpPr>
          <p:cNvPr id="2" name="Straight Connector 1">
            <a:extLst>
              <a:ext uri="{FF2B5EF4-FFF2-40B4-BE49-F238E27FC236}">
                <a16:creationId xmlns:a16="http://schemas.microsoft.com/office/drawing/2014/main" id="{29CED0BD-463A-89DA-4995-E84E752A3F3B}"/>
              </a:ext>
            </a:extLst>
          </p:cNvPr>
          <p:cNvCxnSpPr>
            <a:cxnSpLocks/>
          </p:cNvCxnSpPr>
          <p:nvPr userDrawn="1"/>
        </p:nvCxnSpPr>
        <p:spPr>
          <a:xfrm>
            <a:off x="472440" y="1219088"/>
            <a:ext cx="112090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531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Points and Highlights">
    <p:spTree>
      <p:nvGrpSpPr>
        <p:cNvPr id="1" name=""/>
        <p:cNvGrpSpPr/>
        <p:nvPr/>
      </p:nvGrpSpPr>
      <p:grpSpPr>
        <a:xfrm>
          <a:off x="0" y="0"/>
          <a:ext cx="0" cy="0"/>
          <a:chOff x="0" y="0"/>
          <a:chExt cx="0" cy="0"/>
        </a:xfrm>
      </p:grpSpPr>
      <p:sp>
        <p:nvSpPr>
          <p:cNvPr id="23" name="Highlighted Point">
            <a:extLst>
              <a:ext uri="{FF2B5EF4-FFF2-40B4-BE49-F238E27FC236}">
                <a16:creationId xmlns:a16="http://schemas.microsoft.com/office/drawing/2014/main" id="{BEEB99E4-0F4C-4DB3-A0E3-4F57A8161089}"/>
              </a:ext>
            </a:extLst>
          </p:cNvPr>
          <p:cNvSpPr>
            <a:spLocks noGrp="1"/>
          </p:cNvSpPr>
          <p:nvPr>
            <p:ph type="body" sz="quarter" idx="14" hasCustomPrompt="1"/>
          </p:nvPr>
        </p:nvSpPr>
        <p:spPr>
          <a:xfrm>
            <a:off x="1116944" y="1779262"/>
            <a:ext cx="5322967" cy="409882"/>
          </a:xfrm>
          <a:prstGeom prst="rect">
            <a:avLst/>
          </a:prstGeom>
        </p:spPr>
        <p:txBody>
          <a:bodyPr anchor="ctr"/>
          <a:lstStyle>
            <a:lvl1pPr marL="0" indent="0" algn="l">
              <a:buNone/>
              <a:defRPr sz="1800" b="0">
                <a:solidFill>
                  <a:schemeClr val="tx2"/>
                </a:solidFill>
                <a:latin typeface="Arial" panose="020B0604020202020204" pitchFamily="34" charset="0"/>
                <a:cs typeface="Arial" panose="020B0604020202020204" pitchFamily="34" charset="0"/>
              </a:defRPr>
            </a:lvl1pPr>
          </a:lstStyle>
          <a:p>
            <a:pPr lvl="0"/>
            <a:r>
              <a:rPr lang="en-US" dirty="0"/>
              <a:t>Insert Key Point Item</a:t>
            </a:r>
          </a:p>
        </p:txBody>
      </p:sp>
      <p:sp>
        <p:nvSpPr>
          <p:cNvPr id="22" name="Point Number">
            <a:extLst>
              <a:ext uri="{FF2B5EF4-FFF2-40B4-BE49-F238E27FC236}">
                <a16:creationId xmlns:a16="http://schemas.microsoft.com/office/drawing/2014/main" id="{F39A9D3C-A6BA-4BA8-92AD-8A1AE448E355}"/>
              </a:ext>
            </a:extLst>
          </p:cNvPr>
          <p:cNvSpPr>
            <a:spLocks noGrp="1"/>
          </p:cNvSpPr>
          <p:nvPr>
            <p:ph type="body" sz="quarter" idx="13" hasCustomPrompt="1"/>
          </p:nvPr>
        </p:nvSpPr>
        <p:spPr>
          <a:xfrm>
            <a:off x="394447" y="1779262"/>
            <a:ext cx="564570" cy="409882"/>
          </a:xfrm>
          <a:prstGeom prst="rect">
            <a:avLst/>
          </a:prstGeom>
        </p:spPr>
        <p:txBody>
          <a:bodyPr anchor="ctr"/>
          <a:lstStyle>
            <a:lvl1pPr marL="0" indent="0" algn="r">
              <a:buNone/>
              <a:defRPr sz="1800" b="1">
                <a:solidFill>
                  <a:schemeClr val="accent2"/>
                </a:solidFill>
                <a:latin typeface="Arial" panose="020B0604020202020204" pitchFamily="34" charset="0"/>
                <a:cs typeface="Arial" panose="020B0604020202020204" pitchFamily="34" charset="0"/>
              </a:defRPr>
            </a:lvl1pPr>
          </a:lstStyle>
          <a:p>
            <a:pPr lvl="0"/>
            <a:r>
              <a:rPr lang="en-US" dirty="0"/>
              <a:t>01</a:t>
            </a:r>
          </a:p>
        </p:txBody>
      </p:sp>
      <p:sp>
        <p:nvSpPr>
          <p:cNvPr id="24" name="Highlighted Point">
            <a:extLst>
              <a:ext uri="{FF2B5EF4-FFF2-40B4-BE49-F238E27FC236}">
                <a16:creationId xmlns:a16="http://schemas.microsoft.com/office/drawing/2014/main" id="{F512A42F-7A29-4B15-9AF8-BCA5A3644B2F}"/>
              </a:ext>
            </a:extLst>
          </p:cNvPr>
          <p:cNvSpPr>
            <a:spLocks noGrp="1"/>
          </p:cNvSpPr>
          <p:nvPr>
            <p:ph type="body" sz="quarter" idx="15" hasCustomPrompt="1"/>
          </p:nvPr>
        </p:nvSpPr>
        <p:spPr>
          <a:xfrm>
            <a:off x="1116944" y="2354607"/>
            <a:ext cx="5322967" cy="409882"/>
          </a:xfrm>
          <a:prstGeom prst="rect">
            <a:avLst/>
          </a:prstGeom>
        </p:spPr>
        <p:txBody>
          <a:bodyPr anchor="ctr"/>
          <a:lstStyle>
            <a:lvl1pPr marL="0" indent="0" algn="l">
              <a:buNone/>
              <a:defRPr sz="1800">
                <a:solidFill>
                  <a:schemeClr val="tx2"/>
                </a:solidFill>
                <a:latin typeface="Arial" panose="020B0604020202020204" pitchFamily="34" charset="0"/>
                <a:cs typeface="Arial" panose="020B0604020202020204" pitchFamily="34" charset="0"/>
              </a:defRPr>
            </a:lvl1pPr>
          </a:lstStyle>
          <a:p>
            <a:pPr lvl="0"/>
            <a:r>
              <a:rPr lang="en-US" dirty="0"/>
              <a:t>Insert Key Point Item</a:t>
            </a:r>
          </a:p>
        </p:txBody>
      </p:sp>
      <p:sp>
        <p:nvSpPr>
          <p:cNvPr id="25" name="Point Number">
            <a:extLst>
              <a:ext uri="{FF2B5EF4-FFF2-40B4-BE49-F238E27FC236}">
                <a16:creationId xmlns:a16="http://schemas.microsoft.com/office/drawing/2014/main" id="{AA3A8C61-9756-418C-93A0-345A0C4FF256}"/>
              </a:ext>
            </a:extLst>
          </p:cNvPr>
          <p:cNvSpPr>
            <a:spLocks noGrp="1"/>
          </p:cNvSpPr>
          <p:nvPr>
            <p:ph type="body" sz="quarter" idx="16" hasCustomPrompt="1"/>
          </p:nvPr>
        </p:nvSpPr>
        <p:spPr>
          <a:xfrm>
            <a:off x="394447" y="2354607"/>
            <a:ext cx="564570" cy="409882"/>
          </a:xfrm>
          <a:prstGeom prst="rect">
            <a:avLst/>
          </a:prstGeom>
        </p:spPr>
        <p:txBody>
          <a:bodyPr anchor="ctr"/>
          <a:lstStyle>
            <a:lvl1pPr marL="0" indent="0" algn="r">
              <a:buNone/>
              <a:defRPr sz="1800" b="1">
                <a:solidFill>
                  <a:schemeClr val="accent2"/>
                </a:solidFill>
                <a:latin typeface="Arial" panose="020B0604020202020204" pitchFamily="34" charset="0"/>
                <a:cs typeface="Arial" panose="020B0604020202020204" pitchFamily="34" charset="0"/>
              </a:defRPr>
            </a:lvl1pPr>
          </a:lstStyle>
          <a:p>
            <a:pPr lvl="0"/>
            <a:r>
              <a:rPr lang="en-US" dirty="0"/>
              <a:t>02</a:t>
            </a:r>
          </a:p>
        </p:txBody>
      </p:sp>
      <p:sp>
        <p:nvSpPr>
          <p:cNvPr id="26" name="Highlighted Point">
            <a:extLst>
              <a:ext uri="{FF2B5EF4-FFF2-40B4-BE49-F238E27FC236}">
                <a16:creationId xmlns:a16="http://schemas.microsoft.com/office/drawing/2014/main" id="{9DF3FD6B-B56A-4A34-8862-249E805744BC}"/>
              </a:ext>
            </a:extLst>
          </p:cNvPr>
          <p:cNvSpPr>
            <a:spLocks noGrp="1"/>
          </p:cNvSpPr>
          <p:nvPr>
            <p:ph type="body" sz="quarter" idx="17" hasCustomPrompt="1"/>
          </p:nvPr>
        </p:nvSpPr>
        <p:spPr>
          <a:xfrm>
            <a:off x="1116944" y="2929952"/>
            <a:ext cx="5322967" cy="409882"/>
          </a:xfrm>
          <a:prstGeom prst="rect">
            <a:avLst/>
          </a:prstGeom>
        </p:spPr>
        <p:txBody>
          <a:bodyPr anchor="ctr"/>
          <a:lstStyle>
            <a:lvl1pPr marL="0" indent="0" algn="l">
              <a:buNone/>
              <a:defRPr sz="1800">
                <a:solidFill>
                  <a:schemeClr val="tx2"/>
                </a:solidFill>
                <a:latin typeface="Arial" panose="020B0604020202020204" pitchFamily="34" charset="0"/>
                <a:cs typeface="Arial" panose="020B0604020202020204" pitchFamily="34" charset="0"/>
              </a:defRPr>
            </a:lvl1pPr>
          </a:lstStyle>
          <a:p>
            <a:pPr lvl="0"/>
            <a:r>
              <a:rPr lang="en-US" dirty="0"/>
              <a:t>Insert Key Point Item</a:t>
            </a:r>
          </a:p>
        </p:txBody>
      </p:sp>
      <p:sp>
        <p:nvSpPr>
          <p:cNvPr id="27" name="Point Number">
            <a:extLst>
              <a:ext uri="{FF2B5EF4-FFF2-40B4-BE49-F238E27FC236}">
                <a16:creationId xmlns:a16="http://schemas.microsoft.com/office/drawing/2014/main" id="{57712192-C30A-4081-B1EE-B0DBFD905B4D}"/>
              </a:ext>
            </a:extLst>
          </p:cNvPr>
          <p:cNvSpPr>
            <a:spLocks noGrp="1"/>
          </p:cNvSpPr>
          <p:nvPr>
            <p:ph type="body" sz="quarter" idx="18" hasCustomPrompt="1"/>
          </p:nvPr>
        </p:nvSpPr>
        <p:spPr>
          <a:xfrm>
            <a:off x="394447" y="2929952"/>
            <a:ext cx="564570" cy="409882"/>
          </a:xfrm>
          <a:prstGeom prst="rect">
            <a:avLst/>
          </a:prstGeom>
        </p:spPr>
        <p:txBody>
          <a:bodyPr anchor="ctr"/>
          <a:lstStyle>
            <a:lvl1pPr marL="0" indent="0" algn="r">
              <a:buNone/>
              <a:defRPr sz="1800" b="1">
                <a:solidFill>
                  <a:schemeClr val="accent2"/>
                </a:solidFill>
                <a:latin typeface="Arial" panose="020B0604020202020204" pitchFamily="34" charset="0"/>
                <a:cs typeface="Arial" panose="020B0604020202020204" pitchFamily="34" charset="0"/>
              </a:defRPr>
            </a:lvl1pPr>
          </a:lstStyle>
          <a:p>
            <a:pPr lvl="0"/>
            <a:r>
              <a:rPr lang="en-US" dirty="0"/>
              <a:t>03</a:t>
            </a:r>
          </a:p>
        </p:txBody>
      </p:sp>
      <p:sp>
        <p:nvSpPr>
          <p:cNvPr id="28" name="Highlighted Point">
            <a:extLst>
              <a:ext uri="{FF2B5EF4-FFF2-40B4-BE49-F238E27FC236}">
                <a16:creationId xmlns:a16="http://schemas.microsoft.com/office/drawing/2014/main" id="{E20D3FF1-E69A-499B-A961-7477407A8719}"/>
              </a:ext>
            </a:extLst>
          </p:cNvPr>
          <p:cNvSpPr>
            <a:spLocks noGrp="1"/>
          </p:cNvSpPr>
          <p:nvPr>
            <p:ph type="body" sz="quarter" idx="19" hasCustomPrompt="1"/>
          </p:nvPr>
        </p:nvSpPr>
        <p:spPr>
          <a:xfrm>
            <a:off x="1116944" y="3505297"/>
            <a:ext cx="5322967" cy="409882"/>
          </a:xfrm>
          <a:prstGeom prst="rect">
            <a:avLst/>
          </a:prstGeom>
        </p:spPr>
        <p:txBody>
          <a:bodyPr anchor="ctr"/>
          <a:lstStyle>
            <a:lvl1pPr marL="0" indent="0" algn="l">
              <a:buNone/>
              <a:defRPr sz="1800">
                <a:solidFill>
                  <a:schemeClr val="tx2"/>
                </a:solidFill>
                <a:latin typeface="Arial" panose="020B0604020202020204" pitchFamily="34" charset="0"/>
                <a:cs typeface="Arial" panose="020B0604020202020204" pitchFamily="34" charset="0"/>
              </a:defRPr>
            </a:lvl1pPr>
          </a:lstStyle>
          <a:p>
            <a:pPr lvl="0"/>
            <a:r>
              <a:rPr lang="en-US" dirty="0"/>
              <a:t>Insert Key Point Item</a:t>
            </a:r>
          </a:p>
        </p:txBody>
      </p:sp>
      <p:sp>
        <p:nvSpPr>
          <p:cNvPr id="29" name="Point Number">
            <a:extLst>
              <a:ext uri="{FF2B5EF4-FFF2-40B4-BE49-F238E27FC236}">
                <a16:creationId xmlns:a16="http://schemas.microsoft.com/office/drawing/2014/main" id="{7CE195FB-D8C8-4CB6-8E48-ED9F348D9A94}"/>
              </a:ext>
            </a:extLst>
          </p:cNvPr>
          <p:cNvSpPr>
            <a:spLocks noGrp="1"/>
          </p:cNvSpPr>
          <p:nvPr>
            <p:ph type="body" sz="quarter" idx="20" hasCustomPrompt="1"/>
          </p:nvPr>
        </p:nvSpPr>
        <p:spPr>
          <a:xfrm>
            <a:off x="394447" y="3505297"/>
            <a:ext cx="564570" cy="409882"/>
          </a:xfrm>
          <a:prstGeom prst="rect">
            <a:avLst/>
          </a:prstGeom>
        </p:spPr>
        <p:txBody>
          <a:bodyPr anchor="ctr"/>
          <a:lstStyle>
            <a:lvl1pPr marL="0" indent="0" algn="r">
              <a:buNone/>
              <a:defRPr sz="1800" b="1">
                <a:solidFill>
                  <a:schemeClr val="accent2"/>
                </a:solidFill>
                <a:latin typeface="Arial" panose="020B0604020202020204" pitchFamily="34" charset="0"/>
                <a:cs typeface="Arial" panose="020B0604020202020204" pitchFamily="34" charset="0"/>
              </a:defRPr>
            </a:lvl1pPr>
          </a:lstStyle>
          <a:p>
            <a:pPr lvl="0"/>
            <a:r>
              <a:rPr lang="en-US" dirty="0"/>
              <a:t>04</a:t>
            </a:r>
          </a:p>
        </p:txBody>
      </p:sp>
      <p:sp>
        <p:nvSpPr>
          <p:cNvPr id="30" name="Highlighted Point">
            <a:extLst>
              <a:ext uri="{FF2B5EF4-FFF2-40B4-BE49-F238E27FC236}">
                <a16:creationId xmlns:a16="http://schemas.microsoft.com/office/drawing/2014/main" id="{47D1C3E9-434A-470D-995F-4D4D1A1049A4}"/>
              </a:ext>
            </a:extLst>
          </p:cNvPr>
          <p:cNvSpPr>
            <a:spLocks noGrp="1"/>
          </p:cNvSpPr>
          <p:nvPr>
            <p:ph type="body" sz="quarter" idx="21" hasCustomPrompt="1"/>
          </p:nvPr>
        </p:nvSpPr>
        <p:spPr>
          <a:xfrm>
            <a:off x="1116944" y="4080642"/>
            <a:ext cx="5322967" cy="409882"/>
          </a:xfrm>
          <a:prstGeom prst="rect">
            <a:avLst/>
          </a:prstGeom>
        </p:spPr>
        <p:txBody>
          <a:bodyPr anchor="ctr"/>
          <a:lstStyle>
            <a:lvl1pPr marL="0" indent="0" algn="l">
              <a:buNone/>
              <a:defRPr sz="1800">
                <a:solidFill>
                  <a:schemeClr val="tx2"/>
                </a:solidFill>
                <a:latin typeface="Arial" panose="020B0604020202020204" pitchFamily="34" charset="0"/>
                <a:cs typeface="Arial" panose="020B0604020202020204" pitchFamily="34" charset="0"/>
              </a:defRPr>
            </a:lvl1pPr>
          </a:lstStyle>
          <a:p>
            <a:pPr lvl="0"/>
            <a:r>
              <a:rPr lang="en-US" dirty="0"/>
              <a:t>Insert Key Point Item</a:t>
            </a:r>
          </a:p>
        </p:txBody>
      </p:sp>
      <p:sp>
        <p:nvSpPr>
          <p:cNvPr id="31" name="Point Number">
            <a:extLst>
              <a:ext uri="{FF2B5EF4-FFF2-40B4-BE49-F238E27FC236}">
                <a16:creationId xmlns:a16="http://schemas.microsoft.com/office/drawing/2014/main" id="{D091E0DA-A458-4B7F-9578-3C7D12A371A4}"/>
              </a:ext>
            </a:extLst>
          </p:cNvPr>
          <p:cNvSpPr>
            <a:spLocks noGrp="1"/>
          </p:cNvSpPr>
          <p:nvPr>
            <p:ph type="body" sz="quarter" idx="22" hasCustomPrompt="1"/>
          </p:nvPr>
        </p:nvSpPr>
        <p:spPr>
          <a:xfrm>
            <a:off x="394447" y="4080642"/>
            <a:ext cx="564570" cy="409882"/>
          </a:xfrm>
          <a:prstGeom prst="rect">
            <a:avLst/>
          </a:prstGeom>
        </p:spPr>
        <p:txBody>
          <a:bodyPr anchor="ctr"/>
          <a:lstStyle>
            <a:lvl1pPr marL="0" indent="0" algn="r">
              <a:buNone/>
              <a:defRPr sz="1800" b="1">
                <a:solidFill>
                  <a:schemeClr val="accent2"/>
                </a:solidFill>
                <a:latin typeface="Arial" panose="020B0604020202020204" pitchFamily="34" charset="0"/>
                <a:cs typeface="Arial" panose="020B0604020202020204" pitchFamily="34" charset="0"/>
              </a:defRPr>
            </a:lvl1pPr>
          </a:lstStyle>
          <a:p>
            <a:pPr lvl="0"/>
            <a:r>
              <a:rPr lang="en-US" dirty="0"/>
              <a:t>05</a:t>
            </a:r>
          </a:p>
        </p:txBody>
      </p:sp>
      <p:sp>
        <p:nvSpPr>
          <p:cNvPr id="32" name="Highlighted Point">
            <a:extLst>
              <a:ext uri="{FF2B5EF4-FFF2-40B4-BE49-F238E27FC236}">
                <a16:creationId xmlns:a16="http://schemas.microsoft.com/office/drawing/2014/main" id="{79643D3E-B5EC-4DA0-A8F0-E4B63D0E0240}"/>
              </a:ext>
            </a:extLst>
          </p:cNvPr>
          <p:cNvSpPr>
            <a:spLocks noGrp="1"/>
          </p:cNvSpPr>
          <p:nvPr>
            <p:ph type="body" sz="quarter" idx="23" hasCustomPrompt="1"/>
          </p:nvPr>
        </p:nvSpPr>
        <p:spPr>
          <a:xfrm>
            <a:off x="1116944" y="4655987"/>
            <a:ext cx="5322967" cy="409882"/>
          </a:xfrm>
          <a:prstGeom prst="rect">
            <a:avLst/>
          </a:prstGeom>
        </p:spPr>
        <p:txBody>
          <a:bodyPr anchor="ctr"/>
          <a:lstStyle>
            <a:lvl1pPr marL="0" indent="0" algn="l">
              <a:buNone/>
              <a:defRPr sz="1800">
                <a:solidFill>
                  <a:schemeClr val="tx2"/>
                </a:solidFill>
                <a:latin typeface="Arial" panose="020B0604020202020204" pitchFamily="34" charset="0"/>
                <a:cs typeface="Arial" panose="020B0604020202020204" pitchFamily="34" charset="0"/>
              </a:defRPr>
            </a:lvl1pPr>
          </a:lstStyle>
          <a:p>
            <a:pPr lvl="0"/>
            <a:r>
              <a:rPr lang="en-US" dirty="0"/>
              <a:t>Insert Key Point Item</a:t>
            </a:r>
          </a:p>
        </p:txBody>
      </p:sp>
      <p:sp>
        <p:nvSpPr>
          <p:cNvPr id="33" name="Point Number">
            <a:extLst>
              <a:ext uri="{FF2B5EF4-FFF2-40B4-BE49-F238E27FC236}">
                <a16:creationId xmlns:a16="http://schemas.microsoft.com/office/drawing/2014/main" id="{3CA9B602-5469-45F7-A258-C816517CF40B}"/>
              </a:ext>
            </a:extLst>
          </p:cNvPr>
          <p:cNvSpPr>
            <a:spLocks noGrp="1"/>
          </p:cNvSpPr>
          <p:nvPr>
            <p:ph type="body" sz="quarter" idx="24" hasCustomPrompt="1"/>
          </p:nvPr>
        </p:nvSpPr>
        <p:spPr>
          <a:xfrm>
            <a:off x="394447" y="4655987"/>
            <a:ext cx="564570" cy="409882"/>
          </a:xfrm>
          <a:prstGeom prst="rect">
            <a:avLst/>
          </a:prstGeom>
        </p:spPr>
        <p:txBody>
          <a:bodyPr anchor="ctr"/>
          <a:lstStyle>
            <a:lvl1pPr marL="0" indent="0" algn="r">
              <a:buNone/>
              <a:defRPr sz="1800" b="1">
                <a:solidFill>
                  <a:schemeClr val="accent2"/>
                </a:solidFill>
                <a:latin typeface="Arial" panose="020B0604020202020204" pitchFamily="34" charset="0"/>
                <a:cs typeface="Arial" panose="020B0604020202020204" pitchFamily="34" charset="0"/>
              </a:defRPr>
            </a:lvl1pPr>
          </a:lstStyle>
          <a:p>
            <a:pPr lvl="0"/>
            <a:r>
              <a:rPr lang="en-US" dirty="0"/>
              <a:t>06</a:t>
            </a:r>
          </a:p>
        </p:txBody>
      </p:sp>
      <p:sp>
        <p:nvSpPr>
          <p:cNvPr id="38" name="Slide Title">
            <a:extLst>
              <a:ext uri="{FF2B5EF4-FFF2-40B4-BE49-F238E27FC236}">
                <a16:creationId xmlns:a16="http://schemas.microsoft.com/office/drawing/2014/main" id="{F0A670CE-4305-4582-907F-4ADB258C01C1}"/>
              </a:ext>
            </a:extLst>
          </p:cNvPr>
          <p:cNvSpPr>
            <a:spLocks noGrp="1"/>
          </p:cNvSpPr>
          <p:nvPr>
            <p:ph type="body" sz="quarter" idx="27" hasCustomPrompt="1"/>
          </p:nvPr>
        </p:nvSpPr>
        <p:spPr>
          <a:xfrm>
            <a:off x="394447" y="608881"/>
            <a:ext cx="10960016" cy="598833"/>
          </a:xfrm>
          <a:prstGeom prst="rect">
            <a:avLst/>
          </a:prstGeom>
        </p:spPr>
        <p:txBody>
          <a:bodyPr anchor="ctr"/>
          <a:lstStyle>
            <a:lvl1pPr marL="0" indent="0">
              <a:buNone/>
              <a:defRPr sz="3000" b="1">
                <a:solidFill>
                  <a:schemeClr val="tx2"/>
                </a:solidFill>
                <a:latin typeface="Arial" panose="020B0604020202020204" pitchFamily="34" charset="0"/>
                <a:cs typeface="Arial" panose="020B0604020202020204" pitchFamily="34" charset="0"/>
              </a:defRPr>
            </a:lvl1pPr>
          </a:lstStyle>
          <a:p>
            <a:pPr lvl="0"/>
            <a:r>
              <a:rPr lang="en-US" dirty="0"/>
              <a:t>Insert Slide Title</a:t>
            </a:r>
          </a:p>
        </p:txBody>
      </p:sp>
      <p:cxnSp>
        <p:nvCxnSpPr>
          <p:cNvPr id="2" name="Straight Connector 1">
            <a:extLst>
              <a:ext uri="{FF2B5EF4-FFF2-40B4-BE49-F238E27FC236}">
                <a16:creationId xmlns:a16="http://schemas.microsoft.com/office/drawing/2014/main" id="{C10CF133-B039-241F-E148-EB5A4592CEAD}"/>
              </a:ext>
            </a:extLst>
          </p:cNvPr>
          <p:cNvCxnSpPr>
            <a:cxnSpLocks/>
          </p:cNvCxnSpPr>
          <p:nvPr userDrawn="1"/>
        </p:nvCxnSpPr>
        <p:spPr>
          <a:xfrm>
            <a:off x="472440" y="1219088"/>
            <a:ext cx="112090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769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8" name="Slide Title">
            <a:extLst>
              <a:ext uri="{FF2B5EF4-FFF2-40B4-BE49-F238E27FC236}">
                <a16:creationId xmlns:a16="http://schemas.microsoft.com/office/drawing/2014/main" id="{F0A670CE-4305-4582-907F-4ADB258C01C1}"/>
              </a:ext>
            </a:extLst>
          </p:cNvPr>
          <p:cNvSpPr>
            <a:spLocks noGrp="1"/>
          </p:cNvSpPr>
          <p:nvPr>
            <p:ph type="body" sz="quarter" idx="27" hasCustomPrompt="1"/>
          </p:nvPr>
        </p:nvSpPr>
        <p:spPr>
          <a:xfrm>
            <a:off x="394447" y="608881"/>
            <a:ext cx="10960016" cy="598833"/>
          </a:xfrm>
          <a:prstGeom prst="rect">
            <a:avLst/>
          </a:prstGeom>
        </p:spPr>
        <p:txBody>
          <a:bodyPr anchor="ctr"/>
          <a:lstStyle>
            <a:lvl1pPr marL="0" indent="0">
              <a:buNone/>
              <a:defRPr sz="3000" b="1">
                <a:solidFill>
                  <a:schemeClr val="tx2"/>
                </a:solidFill>
                <a:latin typeface="Arial" panose="020B0604020202020204" pitchFamily="34" charset="0"/>
                <a:cs typeface="Arial" panose="020B0604020202020204" pitchFamily="34" charset="0"/>
              </a:defRPr>
            </a:lvl1pPr>
          </a:lstStyle>
          <a:p>
            <a:pPr lvl="0"/>
            <a:r>
              <a:rPr lang="en-US" dirty="0"/>
              <a:t>Insert Slide Title</a:t>
            </a:r>
          </a:p>
        </p:txBody>
      </p:sp>
      <p:cxnSp>
        <p:nvCxnSpPr>
          <p:cNvPr id="2" name="Straight Connector 1">
            <a:extLst>
              <a:ext uri="{FF2B5EF4-FFF2-40B4-BE49-F238E27FC236}">
                <a16:creationId xmlns:a16="http://schemas.microsoft.com/office/drawing/2014/main" id="{6D2C0984-D1CB-B770-0779-9FB6C2025BFD}"/>
              </a:ext>
            </a:extLst>
          </p:cNvPr>
          <p:cNvCxnSpPr>
            <a:cxnSpLocks/>
          </p:cNvCxnSpPr>
          <p:nvPr userDrawn="1"/>
        </p:nvCxnSpPr>
        <p:spPr>
          <a:xfrm>
            <a:off x="472440" y="1219088"/>
            <a:ext cx="112090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5586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BB2BC547-250F-2B4A-BF24-8EABB4421D0D}"/>
              </a:ext>
            </a:extLst>
          </p:cNvPr>
          <p:cNvSpPr>
            <a:spLocks noGrp="1"/>
          </p:cNvSpPr>
          <p:nvPr>
            <p:ph type="body" sz="quarter" idx="10" hasCustomPrompt="1"/>
          </p:nvPr>
        </p:nvSpPr>
        <p:spPr>
          <a:xfrm>
            <a:off x="394447" y="2800688"/>
            <a:ext cx="6229873" cy="1171575"/>
          </a:xfrm>
          <a:prstGeom prst="rect">
            <a:avLst/>
          </a:prstGeom>
        </p:spPr>
        <p:txBody>
          <a:bodyPr/>
          <a:lstStyle>
            <a:lvl1pPr marL="0" indent="0">
              <a:lnSpc>
                <a:spcPct val="100000"/>
              </a:lnSpc>
              <a:buNone/>
              <a:defRPr sz="3600" b="1" i="0">
                <a:solidFill>
                  <a:schemeClr val="bg1"/>
                </a:solidFill>
                <a:latin typeface="Arial" panose="020B0604020202020204" pitchFamily="34" charset="0"/>
                <a:cs typeface="Arial" panose="020B0604020202020204" pitchFamily="34" charset="0"/>
              </a:defRPr>
            </a:lvl1pPr>
          </a:lstStyle>
          <a:p>
            <a:pPr lvl="0"/>
            <a:r>
              <a:rPr lang="en-US" dirty="0"/>
              <a:t>Insert Presentation Title</a:t>
            </a:r>
          </a:p>
        </p:txBody>
      </p:sp>
      <p:sp>
        <p:nvSpPr>
          <p:cNvPr id="11" name="Keynote Speaker">
            <a:extLst>
              <a:ext uri="{FF2B5EF4-FFF2-40B4-BE49-F238E27FC236}">
                <a16:creationId xmlns:a16="http://schemas.microsoft.com/office/drawing/2014/main" id="{B293973C-68DB-7D47-941F-A9282B522C7C}"/>
              </a:ext>
            </a:extLst>
          </p:cNvPr>
          <p:cNvSpPr>
            <a:spLocks noGrp="1"/>
          </p:cNvSpPr>
          <p:nvPr>
            <p:ph type="body" sz="quarter" idx="11" hasCustomPrompt="1"/>
          </p:nvPr>
        </p:nvSpPr>
        <p:spPr>
          <a:xfrm>
            <a:off x="393700" y="4225984"/>
            <a:ext cx="6229873" cy="672577"/>
          </a:xfrm>
          <a:prstGeom prst="rect">
            <a:avLst/>
          </a:prstGeom>
        </p:spPr>
        <p:txBody>
          <a:bodyPr/>
          <a:lstStyle>
            <a:lvl1pPr marL="0" indent="0">
              <a:lnSpc>
                <a:spcPct val="100000"/>
              </a:lnSpc>
              <a:spcBef>
                <a:spcPts val="400"/>
              </a:spcBef>
              <a:buNone/>
              <a:defRPr sz="1200">
                <a:solidFill>
                  <a:schemeClr val="bg1"/>
                </a:solidFill>
                <a:latin typeface="Arial" panose="020B0604020202020204" pitchFamily="34" charset="0"/>
                <a:cs typeface="Arial" panose="020B0604020202020204" pitchFamily="34" charset="0"/>
              </a:defRPr>
            </a:lvl1pPr>
          </a:lstStyle>
          <a:p>
            <a:r>
              <a:rPr lang="en-US" dirty="0"/>
              <a:t>Insert Full Name</a:t>
            </a:r>
            <a:br>
              <a:rPr lang="en-US" dirty="0"/>
            </a:br>
            <a:r>
              <a:rPr lang="en-US" dirty="0"/>
              <a:t>Insert Title / Company</a:t>
            </a:r>
          </a:p>
        </p:txBody>
      </p:sp>
    </p:spTree>
    <p:extLst>
      <p:ext uri="{BB962C8B-B14F-4D97-AF65-F5344CB8AC3E}">
        <p14:creationId xmlns:p14="http://schemas.microsoft.com/office/powerpoint/2010/main" val="4064256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F322E1EA-51CA-384F-9DA4-8351C49BF462}"/>
              </a:ext>
            </a:extLst>
          </p:cNvPr>
          <p:cNvSpPr>
            <a:spLocks noGrp="1"/>
          </p:cNvSpPr>
          <p:nvPr>
            <p:ph type="body" sz="quarter" idx="10" hasCustomPrompt="1"/>
          </p:nvPr>
        </p:nvSpPr>
        <p:spPr>
          <a:xfrm>
            <a:off x="394446" y="2249574"/>
            <a:ext cx="5213873" cy="2358852"/>
          </a:xfrm>
          <a:prstGeom prst="rect">
            <a:avLst/>
          </a:prstGeom>
        </p:spPr>
        <p:txBody>
          <a:bodyPr anchor="ctr"/>
          <a:lstStyle>
            <a:lvl1pPr marL="0" indent="0">
              <a:lnSpc>
                <a:spcPct val="100000"/>
              </a:lnSpc>
              <a:buNone/>
              <a:defRPr sz="3000" b="1">
                <a:solidFill>
                  <a:schemeClr val="bg1"/>
                </a:solidFill>
                <a:latin typeface="Arial" panose="020B0604020202020204" pitchFamily="34" charset="0"/>
                <a:cs typeface="Arial" panose="020B0604020202020204" pitchFamily="34" charset="0"/>
              </a:defRPr>
            </a:lvl1pPr>
          </a:lstStyle>
          <a:p>
            <a:pPr lvl="0"/>
            <a:r>
              <a:rPr lang="en-US" dirty="0"/>
              <a:t>Insert Divider Title</a:t>
            </a:r>
          </a:p>
        </p:txBody>
      </p:sp>
    </p:spTree>
    <p:extLst>
      <p:ext uri="{BB962C8B-B14F-4D97-AF65-F5344CB8AC3E}">
        <p14:creationId xmlns:p14="http://schemas.microsoft.com/office/powerpoint/2010/main" val="3382886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35336C00-2A2B-91CB-3151-255C0B7F0538}"/>
              </a:ext>
            </a:extLst>
          </p:cNvPr>
          <p:cNvSpPr>
            <a:spLocks noGrp="1"/>
          </p:cNvSpPr>
          <p:nvPr>
            <p:ph type="body" sz="quarter" idx="10" hasCustomPrompt="1"/>
          </p:nvPr>
        </p:nvSpPr>
        <p:spPr>
          <a:xfrm>
            <a:off x="394446" y="2249574"/>
            <a:ext cx="5213873" cy="2358852"/>
          </a:xfrm>
          <a:prstGeom prst="rect">
            <a:avLst/>
          </a:prstGeom>
        </p:spPr>
        <p:txBody>
          <a:bodyPr anchor="ctr"/>
          <a:lstStyle>
            <a:lvl1pPr marL="0" indent="0">
              <a:lnSpc>
                <a:spcPct val="100000"/>
              </a:lnSpc>
              <a:buNone/>
              <a:defRPr sz="3000" b="1">
                <a:solidFill>
                  <a:schemeClr val="bg1"/>
                </a:solidFill>
                <a:latin typeface="Arial" panose="020B0604020202020204" pitchFamily="34" charset="0"/>
                <a:cs typeface="Arial" panose="020B0604020202020204" pitchFamily="34" charset="0"/>
              </a:defRPr>
            </a:lvl1pPr>
          </a:lstStyle>
          <a:p>
            <a:pPr lvl="0"/>
            <a:r>
              <a:rPr lang="en-US" dirty="0"/>
              <a:t>Insert Divider Title</a:t>
            </a:r>
          </a:p>
        </p:txBody>
      </p:sp>
    </p:spTree>
    <p:extLst>
      <p:ext uri="{BB962C8B-B14F-4D97-AF65-F5344CB8AC3E}">
        <p14:creationId xmlns:p14="http://schemas.microsoft.com/office/powerpoint/2010/main" val="1047538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B98AFE0-4D81-2740-BE20-88455F85A413}"/>
              </a:ext>
            </a:extLst>
          </p:cNvPr>
          <p:cNvSpPr>
            <a:spLocks noGrp="1"/>
          </p:cNvSpPr>
          <p:nvPr>
            <p:ph type="body" sz="quarter" idx="10" hasCustomPrompt="1"/>
          </p:nvPr>
        </p:nvSpPr>
        <p:spPr>
          <a:xfrm>
            <a:off x="394447" y="1505665"/>
            <a:ext cx="9158288" cy="1171575"/>
          </a:xfrm>
          <a:prstGeom prst="rect">
            <a:avLst/>
          </a:prstGeom>
        </p:spPr>
        <p:txBody>
          <a:bodyPr/>
          <a:lstStyle>
            <a:lvl1pPr marL="0" indent="0">
              <a:lnSpc>
                <a:spcPct val="100000"/>
              </a:lnSpc>
              <a:buNone/>
              <a:defRPr sz="3000" b="1">
                <a:solidFill>
                  <a:schemeClr val="bg1"/>
                </a:solidFill>
                <a:latin typeface="Arial" panose="020B0604020202020204" pitchFamily="34" charset="0"/>
                <a:cs typeface="Arial" panose="020B0604020202020204" pitchFamily="34" charset="0"/>
              </a:defRPr>
            </a:lvl1pPr>
          </a:lstStyle>
          <a:p>
            <a:pPr lvl="0"/>
            <a:r>
              <a:rPr lang="en-US" dirty="0"/>
              <a:t>Insert Divider Title</a:t>
            </a:r>
          </a:p>
        </p:txBody>
      </p:sp>
    </p:spTree>
    <p:extLst>
      <p:ext uri="{BB962C8B-B14F-4D97-AF65-F5344CB8AC3E}">
        <p14:creationId xmlns:p14="http://schemas.microsoft.com/office/powerpoint/2010/main" val="3200969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ACT SLID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allout">
            <a:extLst>
              <a:ext uri="{FF2B5EF4-FFF2-40B4-BE49-F238E27FC236}">
                <a16:creationId xmlns:a16="http://schemas.microsoft.com/office/drawing/2014/main" id="{64A0FE7A-BAC1-D14C-A62E-7010287F71DD}"/>
              </a:ext>
            </a:extLst>
          </p:cNvPr>
          <p:cNvSpPr>
            <a:spLocks noGrp="1"/>
          </p:cNvSpPr>
          <p:nvPr>
            <p:ph type="ctrTitle" hasCustomPrompt="1"/>
          </p:nvPr>
        </p:nvSpPr>
        <p:spPr>
          <a:xfrm>
            <a:off x="1029648" y="1524360"/>
            <a:ext cx="4088262" cy="3809277"/>
          </a:xfrm>
          <a:prstGeom prst="rect">
            <a:avLst/>
          </a:prstGeom>
        </p:spPr>
        <p:txBody>
          <a:bodyPr anchor="ctr" anchorCtr="0"/>
          <a:lstStyle>
            <a:lvl1pPr algn="l">
              <a:lnSpc>
                <a:spcPct val="100000"/>
              </a:lnSpc>
              <a:defRPr sz="3200" b="1">
                <a:solidFill>
                  <a:schemeClr val="accent1"/>
                </a:solidFill>
                <a:latin typeface="Arial" panose="020B0604020202020204" pitchFamily="34" charset="0"/>
                <a:cs typeface="Arial" panose="020B0604020202020204" pitchFamily="34" charset="0"/>
              </a:defRPr>
            </a:lvl1pPr>
          </a:lstStyle>
          <a:p>
            <a:r>
              <a:rPr lang="en-US" dirty="0"/>
              <a:t>“Insert impact quote or statement”</a:t>
            </a:r>
          </a:p>
        </p:txBody>
      </p:sp>
      <p:pic>
        <p:nvPicPr>
          <p:cNvPr id="11" name="Alteryx Logo" descr="Icon&#10;&#10;Description automatically generated with medium confidence">
            <a:extLst>
              <a:ext uri="{FF2B5EF4-FFF2-40B4-BE49-F238E27FC236}">
                <a16:creationId xmlns:a16="http://schemas.microsoft.com/office/drawing/2014/main" id="{16CC7EBF-89EC-744A-A0D2-DBF37649ED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475" y="6069726"/>
            <a:ext cx="1107728" cy="338589"/>
          </a:xfrm>
          <a:prstGeom prst="rect">
            <a:avLst/>
          </a:prstGeom>
        </p:spPr>
      </p:pic>
      <p:sp>
        <p:nvSpPr>
          <p:cNvPr id="2" name="Picture Placeholder 2">
            <a:extLst>
              <a:ext uri="{FF2B5EF4-FFF2-40B4-BE49-F238E27FC236}">
                <a16:creationId xmlns:a16="http://schemas.microsoft.com/office/drawing/2014/main" id="{029E5B46-A166-C30E-B0BE-490B2547DE9F}"/>
              </a:ext>
            </a:extLst>
          </p:cNvPr>
          <p:cNvSpPr>
            <a:spLocks noGrp="1"/>
          </p:cNvSpPr>
          <p:nvPr>
            <p:ph type="pic" sz="quarter" idx="10"/>
          </p:nvPr>
        </p:nvSpPr>
        <p:spPr>
          <a:xfrm>
            <a:off x="7099869" y="1070517"/>
            <a:ext cx="4088262" cy="4694663"/>
          </a:xfrm>
          <a:prstGeom prst="rect">
            <a:avLst/>
          </a:prstGeom>
          <a:solidFill>
            <a:schemeClr val="bg1">
              <a:lumMod val="85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755606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PACT SLIDE: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allout">
            <a:extLst>
              <a:ext uri="{FF2B5EF4-FFF2-40B4-BE49-F238E27FC236}">
                <a16:creationId xmlns:a16="http://schemas.microsoft.com/office/drawing/2014/main" id="{64A0FE7A-BAC1-D14C-A62E-7010287F71DD}"/>
              </a:ext>
            </a:extLst>
          </p:cNvPr>
          <p:cNvSpPr>
            <a:spLocks noGrp="1"/>
          </p:cNvSpPr>
          <p:nvPr>
            <p:ph type="ctrTitle" hasCustomPrompt="1"/>
          </p:nvPr>
        </p:nvSpPr>
        <p:spPr>
          <a:xfrm>
            <a:off x="1029648" y="1524360"/>
            <a:ext cx="4088262" cy="3809277"/>
          </a:xfrm>
          <a:prstGeom prst="rect">
            <a:avLst/>
          </a:prstGeom>
        </p:spPr>
        <p:txBody>
          <a:bodyPr anchor="ctr" anchorCtr="0"/>
          <a:lstStyle>
            <a:lvl1pPr algn="l">
              <a:lnSpc>
                <a:spcPct val="100000"/>
              </a:lnSpc>
              <a:defRPr sz="3200" b="1">
                <a:solidFill>
                  <a:schemeClr val="accent2"/>
                </a:solidFill>
                <a:latin typeface="Arial" panose="020B0604020202020204" pitchFamily="34" charset="0"/>
                <a:cs typeface="Arial" panose="020B0604020202020204" pitchFamily="34" charset="0"/>
              </a:defRPr>
            </a:lvl1pPr>
          </a:lstStyle>
          <a:p>
            <a:r>
              <a:rPr lang="en-US" dirty="0"/>
              <a:t>“Insert impact quote or statement”</a:t>
            </a:r>
          </a:p>
        </p:txBody>
      </p:sp>
      <p:pic>
        <p:nvPicPr>
          <p:cNvPr id="11" name="Alteryx Logo" descr="Icon&#10;&#10;Description automatically generated with medium confidence">
            <a:extLst>
              <a:ext uri="{FF2B5EF4-FFF2-40B4-BE49-F238E27FC236}">
                <a16:creationId xmlns:a16="http://schemas.microsoft.com/office/drawing/2014/main" id="{16CC7EBF-89EC-744A-A0D2-DBF37649ED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475" y="6069726"/>
            <a:ext cx="1107728" cy="338589"/>
          </a:xfrm>
          <a:prstGeom prst="rect">
            <a:avLst/>
          </a:prstGeom>
        </p:spPr>
      </p:pic>
      <p:sp>
        <p:nvSpPr>
          <p:cNvPr id="3" name="Picture Placeholder 2">
            <a:extLst>
              <a:ext uri="{FF2B5EF4-FFF2-40B4-BE49-F238E27FC236}">
                <a16:creationId xmlns:a16="http://schemas.microsoft.com/office/drawing/2014/main" id="{538552D8-21B8-9945-4CBE-DE1A993E1C69}"/>
              </a:ext>
            </a:extLst>
          </p:cNvPr>
          <p:cNvSpPr>
            <a:spLocks noGrp="1"/>
          </p:cNvSpPr>
          <p:nvPr>
            <p:ph type="pic" sz="quarter" idx="10"/>
          </p:nvPr>
        </p:nvSpPr>
        <p:spPr>
          <a:xfrm>
            <a:off x="7099869" y="1070517"/>
            <a:ext cx="4088262" cy="4694663"/>
          </a:xfrm>
          <a:prstGeom prst="rect">
            <a:avLst/>
          </a:prstGeom>
          <a:solidFill>
            <a:schemeClr val="bg1">
              <a:lumMod val="85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257259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30D7F6E0-1A2A-4945-8988-3A9993392F8F}"/>
              </a:ext>
            </a:extLst>
          </p:cNvPr>
          <p:cNvSpPr>
            <a:spLocks noGrp="1"/>
          </p:cNvSpPr>
          <p:nvPr>
            <p:ph type="body" sz="quarter" idx="10" hasCustomPrompt="1"/>
          </p:nvPr>
        </p:nvSpPr>
        <p:spPr>
          <a:xfrm>
            <a:off x="394447" y="1417430"/>
            <a:ext cx="6615954" cy="1171575"/>
          </a:xfrm>
          <a:prstGeom prst="rect">
            <a:avLst/>
          </a:prstGeom>
        </p:spPr>
        <p:txBody>
          <a:bodyPr/>
          <a:lstStyle>
            <a:lvl1pPr marL="0" indent="0">
              <a:lnSpc>
                <a:spcPct val="100000"/>
              </a:lnSpc>
              <a:buNone/>
              <a:defRPr sz="3600" b="1" i="0">
                <a:solidFill>
                  <a:schemeClr val="bg1"/>
                </a:solidFill>
                <a:latin typeface="Arial" panose="020B0604020202020204" pitchFamily="34" charset="0"/>
                <a:cs typeface="Arial" panose="020B0604020202020204" pitchFamily="34" charset="0"/>
              </a:defRPr>
            </a:lvl1pPr>
          </a:lstStyle>
          <a:p>
            <a:pPr lvl="0"/>
            <a:r>
              <a:rPr lang="en-US" dirty="0"/>
              <a:t>Insert Presentation Title</a:t>
            </a:r>
          </a:p>
        </p:txBody>
      </p:sp>
      <p:sp>
        <p:nvSpPr>
          <p:cNvPr id="20" name="Keynote Speaker">
            <a:extLst>
              <a:ext uri="{FF2B5EF4-FFF2-40B4-BE49-F238E27FC236}">
                <a16:creationId xmlns:a16="http://schemas.microsoft.com/office/drawing/2014/main" id="{2D3858B1-1D37-474B-BAF4-68F081344634}"/>
              </a:ext>
            </a:extLst>
          </p:cNvPr>
          <p:cNvSpPr>
            <a:spLocks noGrp="1"/>
          </p:cNvSpPr>
          <p:nvPr>
            <p:ph type="body" sz="quarter" idx="11" hasCustomPrompt="1"/>
          </p:nvPr>
        </p:nvSpPr>
        <p:spPr>
          <a:xfrm>
            <a:off x="393700" y="2842726"/>
            <a:ext cx="6615954" cy="672577"/>
          </a:xfrm>
          <a:prstGeom prst="rect">
            <a:avLst/>
          </a:prstGeom>
        </p:spPr>
        <p:txBody>
          <a:bodyPr/>
          <a:lstStyle>
            <a:lvl1pPr marL="0" indent="0">
              <a:lnSpc>
                <a:spcPct val="100000"/>
              </a:lnSpc>
              <a:spcBef>
                <a:spcPts val="400"/>
              </a:spcBef>
              <a:buNone/>
              <a:defRPr sz="1200">
                <a:solidFill>
                  <a:schemeClr val="bg1"/>
                </a:solidFill>
                <a:latin typeface="Arial" panose="020B0604020202020204" pitchFamily="34" charset="0"/>
                <a:cs typeface="Arial" panose="020B0604020202020204" pitchFamily="34" charset="0"/>
              </a:defRPr>
            </a:lvl1pPr>
          </a:lstStyle>
          <a:p>
            <a:r>
              <a:rPr lang="en-US" dirty="0"/>
              <a:t>Insert Full Name</a:t>
            </a:r>
            <a:br>
              <a:rPr lang="en-US" dirty="0"/>
            </a:br>
            <a:r>
              <a:rPr lang="en-US" dirty="0"/>
              <a:t>Insert Title / Company</a:t>
            </a:r>
          </a:p>
        </p:txBody>
      </p:sp>
    </p:spTree>
    <p:extLst>
      <p:ext uri="{BB962C8B-B14F-4D97-AF65-F5344CB8AC3E}">
        <p14:creationId xmlns:p14="http://schemas.microsoft.com/office/powerpoint/2010/main" val="2035374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PACT SLIDE: 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allout">
            <a:extLst>
              <a:ext uri="{FF2B5EF4-FFF2-40B4-BE49-F238E27FC236}">
                <a16:creationId xmlns:a16="http://schemas.microsoft.com/office/drawing/2014/main" id="{64A0FE7A-BAC1-D14C-A62E-7010287F71DD}"/>
              </a:ext>
            </a:extLst>
          </p:cNvPr>
          <p:cNvSpPr>
            <a:spLocks noGrp="1"/>
          </p:cNvSpPr>
          <p:nvPr>
            <p:ph type="ctrTitle" hasCustomPrompt="1"/>
          </p:nvPr>
        </p:nvSpPr>
        <p:spPr>
          <a:xfrm>
            <a:off x="1029648" y="1524360"/>
            <a:ext cx="4088262" cy="3809277"/>
          </a:xfrm>
          <a:prstGeom prst="rect">
            <a:avLst/>
          </a:prstGeom>
        </p:spPr>
        <p:txBody>
          <a:bodyPr anchor="ctr" anchorCtr="0"/>
          <a:lstStyle>
            <a:lvl1pPr algn="l">
              <a:lnSpc>
                <a:spcPct val="100000"/>
              </a:lnSpc>
              <a:defRPr sz="3200" b="1">
                <a:solidFill>
                  <a:schemeClr val="accent2"/>
                </a:solidFill>
                <a:latin typeface="Arial" panose="020B0604020202020204" pitchFamily="34" charset="0"/>
                <a:cs typeface="Arial" panose="020B0604020202020204" pitchFamily="34" charset="0"/>
              </a:defRPr>
            </a:lvl1pPr>
          </a:lstStyle>
          <a:p>
            <a:r>
              <a:rPr lang="en-US" dirty="0"/>
              <a:t>“Insert impact quote or statement”</a:t>
            </a:r>
          </a:p>
        </p:txBody>
      </p:sp>
      <p:pic>
        <p:nvPicPr>
          <p:cNvPr id="11" name="Alteryx Logo" descr="Icon&#10;&#10;Description automatically generated with medium confidence">
            <a:extLst>
              <a:ext uri="{FF2B5EF4-FFF2-40B4-BE49-F238E27FC236}">
                <a16:creationId xmlns:a16="http://schemas.microsoft.com/office/drawing/2014/main" id="{16CC7EBF-89EC-744A-A0D2-DBF37649ED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475" y="6069726"/>
            <a:ext cx="1107728" cy="338589"/>
          </a:xfrm>
          <a:prstGeom prst="rect">
            <a:avLst/>
          </a:prstGeom>
        </p:spPr>
      </p:pic>
    </p:spTree>
    <p:extLst>
      <p:ext uri="{BB962C8B-B14F-4D97-AF65-F5344CB8AC3E}">
        <p14:creationId xmlns:p14="http://schemas.microsoft.com/office/powerpoint/2010/main" val="1994725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PACT SLIDE: 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allout">
            <a:extLst>
              <a:ext uri="{FF2B5EF4-FFF2-40B4-BE49-F238E27FC236}">
                <a16:creationId xmlns:a16="http://schemas.microsoft.com/office/drawing/2014/main" id="{64A0FE7A-BAC1-D14C-A62E-7010287F71DD}"/>
              </a:ext>
            </a:extLst>
          </p:cNvPr>
          <p:cNvSpPr>
            <a:spLocks noGrp="1"/>
          </p:cNvSpPr>
          <p:nvPr>
            <p:ph type="ctrTitle" hasCustomPrompt="1"/>
          </p:nvPr>
        </p:nvSpPr>
        <p:spPr>
          <a:xfrm>
            <a:off x="1029648" y="1524360"/>
            <a:ext cx="4088262" cy="3809277"/>
          </a:xfrm>
          <a:prstGeom prst="rect">
            <a:avLst/>
          </a:prstGeom>
        </p:spPr>
        <p:txBody>
          <a:bodyPr anchor="ctr" anchorCtr="0"/>
          <a:lstStyle>
            <a:lvl1pPr algn="l">
              <a:lnSpc>
                <a:spcPct val="100000"/>
              </a:lnSpc>
              <a:defRPr sz="3200" b="1">
                <a:solidFill>
                  <a:schemeClr val="accent1"/>
                </a:solidFill>
                <a:latin typeface="Arial" panose="020B0604020202020204" pitchFamily="34" charset="0"/>
                <a:cs typeface="Arial" panose="020B0604020202020204" pitchFamily="34" charset="0"/>
              </a:defRPr>
            </a:lvl1pPr>
          </a:lstStyle>
          <a:p>
            <a:r>
              <a:rPr lang="en-US" dirty="0"/>
              <a:t>“Insert impact quote or statement”</a:t>
            </a:r>
          </a:p>
        </p:txBody>
      </p:sp>
      <p:pic>
        <p:nvPicPr>
          <p:cNvPr id="11" name="Alteryx Logo" descr="Icon&#10;&#10;Description automatically generated with medium confidence">
            <a:extLst>
              <a:ext uri="{FF2B5EF4-FFF2-40B4-BE49-F238E27FC236}">
                <a16:creationId xmlns:a16="http://schemas.microsoft.com/office/drawing/2014/main" id="{16CC7EBF-89EC-744A-A0D2-DBF37649ED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475" y="6069726"/>
            <a:ext cx="1107728" cy="338589"/>
          </a:xfrm>
          <a:prstGeom prst="rect">
            <a:avLst/>
          </a:prstGeom>
        </p:spPr>
      </p:pic>
    </p:spTree>
    <p:extLst>
      <p:ext uri="{BB962C8B-B14F-4D97-AF65-F5344CB8AC3E}">
        <p14:creationId xmlns:p14="http://schemas.microsoft.com/office/powerpoint/2010/main" val="3717276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PACT SLIDE: 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allout">
            <a:extLst>
              <a:ext uri="{FF2B5EF4-FFF2-40B4-BE49-F238E27FC236}">
                <a16:creationId xmlns:a16="http://schemas.microsoft.com/office/drawing/2014/main" id="{98C77020-4436-D54A-8749-91D1CFBC11D6}"/>
              </a:ext>
            </a:extLst>
          </p:cNvPr>
          <p:cNvSpPr>
            <a:spLocks noGrp="1"/>
          </p:cNvSpPr>
          <p:nvPr>
            <p:ph type="ctrTitle" hasCustomPrompt="1"/>
          </p:nvPr>
        </p:nvSpPr>
        <p:spPr>
          <a:xfrm>
            <a:off x="490451" y="1444859"/>
            <a:ext cx="11222182" cy="3968282"/>
          </a:xfrm>
          <a:prstGeom prst="rect">
            <a:avLst/>
          </a:prstGeom>
        </p:spPr>
        <p:txBody>
          <a:bodyPr anchor="ctr" anchorCtr="0"/>
          <a:lstStyle>
            <a:lvl1pPr algn="ctr">
              <a:lnSpc>
                <a:spcPct val="100000"/>
              </a:lnSpc>
              <a:defRPr sz="4000" b="1">
                <a:solidFill>
                  <a:schemeClr val="bg1"/>
                </a:solidFill>
                <a:latin typeface="Arial" panose="020B0604020202020204" pitchFamily="34" charset="0"/>
                <a:cs typeface="Arial" panose="020B0604020202020204" pitchFamily="34" charset="0"/>
              </a:defRPr>
            </a:lvl1pPr>
          </a:lstStyle>
          <a:p>
            <a:r>
              <a:rPr lang="en-US" dirty="0"/>
              <a:t>“Insert impact quote or statement”</a:t>
            </a:r>
          </a:p>
        </p:txBody>
      </p:sp>
    </p:spTree>
    <p:extLst>
      <p:ext uri="{BB962C8B-B14F-4D97-AF65-F5344CB8AC3E}">
        <p14:creationId xmlns:p14="http://schemas.microsoft.com/office/powerpoint/2010/main" val="2776710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223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BB2BC547-250F-2B4A-BF24-8EABB4421D0D}"/>
              </a:ext>
            </a:extLst>
          </p:cNvPr>
          <p:cNvSpPr>
            <a:spLocks noGrp="1"/>
          </p:cNvSpPr>
          <p:nvPr>
            <p:ph type="body" sz="quarter" idx="10" hasCustomPrompt="1"/>
          </p:nvPr>
        </p:nvSpPr>
        <p:spPr>
          <a:xfrm>
            <a:off x="394447" y="2800688"/>
            <a:ext cx="6229873" cy="1171575"/>
          </a:xfrm>
          <a:prstGeom prst="rect">
            <a:avLst/>
          </a:prstGeom>
        </p:spPr>
        <p:txBody>
          <a:bodyPr/>
          <a:lstStyle>
            <a:lvl1pPr marL="0" indent="0">
              <a:lnSpc>
                <a:spcPct val="100000"/>
              </a:lnSpc>
              <a:buNone/>
              <a:defRPr sz="3600" b="1" i="0">
                <a:solidFill>
                  <a:schemeClr val="bg1"/>
                </a:solidFill>
                <a:latin typeface="Arial" panose="020B0604020202020204" pitchFamily="34" charset="0"/>
                <a:cs typeface="Arial" panose="020B0604020202020204" pitchFamily="34" charset="0"/>
              </a:defRPr>
            </a:lvl1pPr>
          </a:lstStyle>
          <a:p>
            <a:pPr lvl="0"/>
            <a:r>
              <a:rPr lang="en-US" dirty="0"/>
              <a:t>Insert Presentation Title</a:t>
            </a:r>
          </a:p>
        </p:txBody>
      </p:sp>
      <p:sp>
        <p:nvSpPr>
          <p:cNvPr id="11" name="Keynote Speaker">
            <a:extLst>
              <a:ext uri="{FF2B5EF4-FFF2-40B4-BE49-F238E27FC236}">
                <a16:creationId xmlns:a16="http://schemas.microsoft.com/office/drawing/2014/main" id="{B293973C-68DB-7D47-941F-A9282B522C7C}"/>
              </a:ext>
            </a:extLst>
          </p:cNvPr>
          <p:cNvSpPr>
            <a:spLocks noGrp="1"/>
          </p:cNvSpPr>
          <p:nvPr>
            <p:ph type="body" sz="quarter" idx="11" hasCustomPrompt="1"/>
          </p:nvPr>
        </p:nvSpPr>
        <p:spPr>
          <a:xfrm>
            <a:off x="393700" y="4225984"/>
            <a:ext cx="6229873" cy="672577"/>
          </a:xfrm>
          <a:prstGeom prst="rect">
            <a:avLst/>
          </a:prstGeom>
        </p:spPr>
        <p:txBody>
          <a:bodyPr/>
          <a:lstStyle>
            <a:lvl1pPr marL="0" indent="0">
              <a:lnSpc>
                <a:spcPct val="100000"/>
              </a:lnSpc>
              <a:spcBef>
                <a:spcPts val="400"/>
              </a:spcBef>
              <a:buNone/>
              <a:defRPr sz="1200">
                <a:solidFill>
                  <a:schemeClr val="bg1"/>
                </a:solidFill>
                <a:latin typeface="Arial" panose="020B0604020202020204" pitchFamily="34" charset="0"/>
                <a:cs typeface="Arial" panose="020B0604020202020204" pitchFamily="34" charset="0"/>
              </a:defRPr>
            </a:lvl1pPr>
          </a:lstStyle>
          <a:p>
            <a:r>
              <a:rPr lang="en-US" dirty="0"/>
              <a:t>Insert Full Name</a:t>
            </a:r>
            <a:br>
              <a:rPr lang="en-US" dirty="0"/>
            </a:br>
            <a:r>
              <a:rPr lang="en-US" dirty="0"/>
              <a:t>Insert Title / Company</a:t>
            </a:r>
          </a:p>
        </p:txBody>
      </p:sp>
    </p:spTree>
    <p:extLst>
      <p:ext uri="{BB962C8B-B14F-4D97-AF65-F5344CB8AC3E}">
        <p14:creationId xmlns:p14="http://schemas.microsoft.com/office/powerpoint/2010/main" val="297511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7D052E06-2238-134A-A596-4FBBDA4785C2}"/>
              </a:ext>
            </a:extLst>
          </p:cNvPr>
          <p:cNvSpPr>
            <a:spLocks noGrp="1"/>
          </p:cNvSpPr>
          <p:nvPr>
            <p:ph type="body" sz="quarter" idx="10" hasCustomPrompt="1"/>
          </p:nvPr>
        </p:nvSpPr>
        <p:spPr>
          <a:xfrm>
            <a:off x="394447" y="2843212"/>
            <a:ext cx="11384688" cy="1171575"/>
          </a:xfrm>
          <a:prstGeom prst="rect">
            <a:avLst/>
          </a:prstGeom>
        </p:spPr>
        <p:txBody>
          <a:bodyPr anchor="ctr"/>
          <a:lstStyle>
            <a:lvl1pPr marL="0" indent="0" algn="ctr">
              <a:lnSpc>
                <a:spcPct val="100000"/>
              </a:lnSpc>
              <a:buNone/>
              <a:defRPr sz="3600" b="1" i="0">
                <a:solidFill>
                  <a:schemeClr val="bg1"/>
                </a:solidFill>
                <a:latin typeface="Arial" panose="020B0604020202020204" pitchFamily="34" charset="0"/>
                <a:cs typeface="Arial" panose="020B0604020202020204" pitchFamily="34" charset="0"/>
              </a:defRPr>
            </a:lvl1pPr>
          </a:lstStyle>
          <a:p>
            <a:pPr lvl="0"/>
            <a:r>
              <a:rPr lang="en-US" dirty="0"/>
              <a:t>Thank You</a:t>
            </a:r>
          </a:p>
        </p:txBody>
      </p:sp>
    </p:spTree>
    <p:extLst>
      <p:ext uri="{BB962C8B-B14F-4D97-AF65-F5344CB8AC3E}">
        <p14:creationId xmlns:p14="http://schemas.microsoft.com/office/powerpoint/2010/main" val="2627998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8" name="Slide Title">
            <a:extLst>
              <a:ext uri="{FF2B5EF4-FFF2-40B4-BE49-F238E27FC236}">
                <a16:creationId xmlns:a16="http://schemas.microsoft.com/office/drawing/2014/main" id="{F0A670CE-4305-4582-907F-4ADB258C01C1}"/>
              </a:ext>
            </a:extLst>
          </p:cNvPr>
          <p:cNvSpPr>
            <a:spLocks noGrp="1"/>
          </p:cNvSpPr>
          <p:nvPr>
            <p:ph type="body" sz="quarter" idx="27" hasCustomPrompt="1"/>
          </p:nvPr>
        </p:nvSpPr>
        <p:spPr>
          <a:xfrm>
            <a:off x="394447" y="608881"/>
            <a:ext cx="10960016" cy="598833"/>
          </a:xfrm>
          <a:prstGeom prst="rect">
            <a:avLst/>
          </a:prstGeom>
        </p:spPr>
        <p:txBody>
          <a:bodyPr anchor="ctr"/>
          <a:lstStyle>
            <a:lvl1pPr marL="0" indent="0" algn="l">
              <a:buNone/>
              <a:defRPr sz="3000" b="1">
                <a:solidFill>
                  <a:schemeClr val="tx2"/>
                </a:solidFill>
                <a:latin typeface="Arial" panose="020B0604020202020204" pitchFamily="34" charset="0"/>
                <a:cs typeface="Arial" panose="020B0604020202020204" pitchFamily="34" charset="0"/>
              </a:defRPr>
            </a:lvl1pPr>
          </a:lstStyle>
          <a:p>
            <a:pPr lvl="0"/>
            <a:r>
              <a:rPr lang="en-US" dirty="0"/>
              <a:t>Agenda</a:t>
            </a:r>
          </a:p>
        </p:txBody>
      </p:sp>
      <p:cxnSp>
        <p:nvCxnSpPr>
          <p:cNvPr id="4" name="Straight Connector 3">
            <a:extLst>
              <a:ext uri="{FF2B5EF4-FFF2-40B4-BE49-F238E27FC236}">
                <a16:creationId xmlns:a16="http://schemas.microsoft.com/office/drawing/2014/main" id="{A2AF2CB4-63F3-19F8-E0CB-538A25531989}"/>
              </a:ext>
            </a:extLst>
          </p:cNvPr>
          <p:cNvCxnSpPr>
            <a:cxnSpLocks/>
          </p:cNvCxnSpPr>
          <p:nvPr userDrawn="1"/>
        </p:nvCxnSpPr>
        <p:spPr>
          <a:xfrm>
            <a:off x="472440" y="1219088"/>
            <a:ext cx="112090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Highlighted Point">
            <a:extLst>
              <a:ext uri="{FF2B5EF4-FFF2-40B4-BE49-F238E27FC236}">
                <a16:creationId xmlns:a16="http://schemas.microsoft.com/office/drawing/2014/main" id="{67D8E6D3-D04C-58F1-EB6C-9FC24DF9A64D}"/>
              </a:ext>
            </a:extLst>
          </p:cNvPr>
          <p:cNvSpPr>
            <a:spLocks noGrp="1"/>
          </p:cNvSpPr>
          <p:nvPr>
            <p:ph type="body" sz="quarter" idx="14" hasCustomPrompt="1"/>
          </p:nvPr>
        </p:nvSpPr>
        <p:spPr>
          <a:xfrm>
            <a:off x="1254298" y="1870967"/>
            <a:ext cx="3978365" cy="598833"/>
          </a:xfrm>
          <a:prstGeom prst="rect">
            <a:avLst/>
          </a:prstGeom>
        </p:spPr>
        <p:txBody>
          <a:bodyPr anchor="ctr"/>
          <a:lstStyle>
            <a:lvl1pPr marL="0" indent="0" algn="l">
              <a:buNone/>
              <a:defRPr sz="1800" b="0">
                <a:solidFill>
                  <a:schemeClr val="tx2"/>
                </a:solidFill>
                <a:latin typeface="Arial" panose="020B0604020202020204" pitchFamily="34" charset="0"/>
                <a:cs typeface="Arial" panose="020B0604020202020204" pitchFamily="34" charset="0"/>
              </a:defRPr>
            </a:lvl1pPr>
          </a:lstStyle>
          <a:p>
            <a:pPr lvl="0"/>
            <a:r>
              <a:rPr lang="en-US" dirty="0"/>
              <a:t>Insert Agenda Item</a:t>
            </a:r>
          </a:p>
        </p:txBody>
      </p:sp>
      <p:sp>
        <p:nvSpPr>
          <p:cNvPr id="5" name="Highlighted Point">
            <a:extLst>
              <a:ext uri="{FF2B5EF4-FFF2-40B4-BE49-F238E27FC236}">
                <a16:creationId xmlns:a16="http://schemas.microsoft.com/office/drawing/2014/main" id="{D9F8B178-143F-B347-AEA1-0BC8DE060EE9}"/>
              </a:ext>
            </a:extLst>
          </p:cNvPr>
          <p:cNvSpPr>
            <a:spLocks noGrp="1"/>
          </p:cNvSpPr>
          <p:nvPr>
            <p:ph type="body" sz="quarter" idx="15" hasCustomPrompt="1"/>
          </p:nvPr>
        </p:nvSpPr>
        <p:spPr>
          <a:xfrm>
            <a:off x="1254298" y="3318294"/>
            <a:ext cx="3978365" cy="598833"/>
          </a:xfrm>
          <a:prstGeom prst="rect">
            <a:avLst/>
          </a:prstGeom>
        </p:spPr>
        <p:txBody>
          <a:bodyPr anchor="ctr"/>
          <a:lstStyle>
            <a:lvl1pPr marL="0" indent="0" algn="l">
              <a:buNone/>
              <a:defRPr sz="1800">
                <a:solidFill>
                  <a:schemeClr val="tx2"/>
                </a:solidFill>
                <a:latin typeface="Arial" panose="020B0604020202020204" pitchFamily="34" charset="0"/>
                <a:cs typeface="Arial" panose="020B0604020202020204" pitchFamily="34" charset="0"/>
              </a:defRPr>
            </a:lvl1pPr>
          </a:lstStyle>
          <a:p>
            <a:pPr lvl="0"/>
            <a:r>
              <a:rPr lang="en-US" dirty="0"/>
              <a:t>Insert Agenda Item</a:t>
            </a:r>
          </a:p>
        </p:txBody>
      </p:sp>
      <p:sp>
        <p:nvSpPr>
          <p:cNvPr id="6" name="Highlighted Point">
            <a:extLst>
              <a:ext uri="{FF2B5EF4-FFF2-40B4-BE49-F238E27FC236}">
                <a16:creationId xmlns:a16="http://schemas.microsoft.com/office/drawing/2014/main" id="{282911AE-82F0-D2E6-0288-B88199E7344F}"/>
              </a:ext>
            </a:extLst>
          </p:cNvPr>
          <p:cNvSpPr>
            <a:spLocks noGrp="1"/>
          </p:cNvSpPr>
          <p:nvPr>
            <p:ph type="body" sz="quarter" idx="17" hasCustomPrompt="1"/>
          </p:nvPr>
        </p:nvSpPr>
        <p:spPr>
          <a:xfrm>
            <a:off x="1254298" y="4765622"/>
            <a:ext cx="3978365" cy="598833"/>
          </a:xfrm>
          <a:prstGeom prst="rect">
            <a:avLst/>
          </a:prstGeom>
        </p:spPr>
        <p:txBody>
          <a:bodyPr anchor="ctr"/>
          <a:lstStyle>
            <a:lvl1pPr marL="0" indent="0" algn="l">
              <a:buNone/>
              <a:defRPr sz="1800">
                <a:solidFill>
                  <a:schemeClr val="tx2"/>
                </a:solidFill>
                <a:latin typeface="Arial" panose="020B0604020202020204" pitchFamily="34" charset="0"/>
                <a:cs typeface="Arial" panose="020B0604020202020204" pitchFamily="34" charset="0"/>
              </a:defRPr>
            </a:lvl1pPr>
          </a:lstStyle>
          <a:p>
            <a:pPr lvl="0"/>
            <a:r>
              <a:rPr lang="en-US" dirty="0"/>
              <a:t>Insert Agenda Item</a:t>
            </a:r>
          </a:p>
        </p:txBody>
      </p:sp>
      <p:sp>
        <p:nvSpPr>
          <p:cNvPr id="7" name="Highlighted Point">
            <a:extLst>
              <a:ext uri="{FF2B5EF4-FFF2-40B4-BE49-F238E27FC236}">
                <a16:creationId xmlns:a16="http://schemas.microsoft.com/office/drawing/2014/main" id="{8E90985C-DCFB-24BB-0D38-7C90B25DB582}"/>
              </a:ext>
            </a:extLst>
          </p:cNvPr>
          <p:cNvSpPr>
            <a:spLocks noGrp="1"/>
          </p:cNvSpPr>
          <p:nvPr>
            <p:ph type="body" sz="quarter" idx="19" hasCustomPrompt="1"/>
          </p:nvPr>
        </p:nvSpPr>
        <p:spPr>
          <a:xfrm>
            <a:off x="6875884" y="1870967"/>
            <a:ext cx="3978365" cy="598833"/>
          </a:xfrm>
          <a:prstGeom prst="rect">
            <a:avLst/>
          </a:prstGeom>
        </p:spPr>
        <p:txBody>
          <a:bodyPr anchor="ctr"/>
          <a:lstStyle>
            <a:lvl1pPr marL="0" indent="0" algn="l">
              <a:buNone/>
              <a:defRPr sz="1800">
                <a:solidFill>
                  <a:schemeClr val="tx2"/>
                </a:solidFill>
                <a:latin typeface="Arial" panose="020B0604020202020204" pitchFamily="34" charset="0"/>
                <a:cs typeface="Arial" panose="020B0604020202020204" pitchFamily="34" charset="0"/>
              </a:defRPr>
            </a:lvl1pPr>
          </a:lstStyle>
          <a:p>
            <a:pPr lvl="0"/>
            <a:r>
              <a:rPr lang="en-US" dirty="0"/>
              <a:t>Insert Agenda Item</a:t>
            </a:r>
          </a:p>
        </p:txBody>
      </p:sp>
      <p:sp>
        <p:nvSpPr>
          <p:cNvPr id="8" name="Highlighted Point">
            <a:extLst>
              <a:ext uri="{FF2B5EF4-FFF2-40B4-BE49-F238E27FC236}">
                <a16:creationId xmlns:a16="http://schemas.microsoft.com/office/drawing/2014/main" id="{6A9E0216-21F6-713F-30B5-EBFF0602CB27}"/>
              </a:ext>
            </a:extLst>
          </p:cNvPr>
          <p:cNvSpPr>
            <a:spLocks noGrp="1"/>
          </p:cNvSpPr>
          <p:nvPr>
            <p:ph type="body" sz="quarter" idx="21" hasCustomPrompt="1"/>
          </p:nvPr>
        </p:nvSpPr>
        <p:spPr>
          <a:xfrm>
            <a:off x="6875884" y="3318294"/>
            <a:ext cx="3978365" cy="598833"/>
          </a:xfrm>
          <a:prstGeom prst="rect">
            <a:avLst/>
          </a:prstGeom>
        </p:spPr>
        <p:txBody>
          <a:bodyPr anchor="ctr"/>
          <a:lstStyle>
            <a:lvl1pPr marL="0" indent="0" algn="l">
              <a:buNone/>
              <a:defRPr sz="1800">
                <a:solidFill>
                  <a:schemeClr val="tx2"/>
                </a:solidFill>
                <a:latin typeface="Arial" panose="020B0604020202020204" pitchFamily="34" charset="0"/>
                <a:cs typeface="Arial" panose="020B0604020202020204" pitchFamily="34" charset="0"/>
              </a:defRPr>
            </a:lvl1pPr>
          </a:lstStyle>
          <a:p>
            <a:pPr lvl="0"/>
            <a:r>
              <a:rPr lang="en-US" dirty="0"/>
              <a:t>Insert Agenda Item</a:t>
            </a:r>
          </a:p>
        </p:txBody>
      </p:sp>
      <p:sp>
        <p:nvSpPr>
          <p:cNvPr id="9" name="Highlighted Point">
            <a:extLst>
              <a:ext uri="{FF2B5EF4-FFF2-40B4-BE49-F238E27FC236}">
                <a16:creationId xmlns:a16="http://schemas.microsoft.com/office/drawing/2014/main" id="{E2255D98-0FB4-9799-BEF4-0676D6322844}"/>
              </a:ext>
            </a:extLst>
          </p:cNvPr>
          <p:cNvSpPr>
            <a:spLocks noGrp="1"/>
          </p:cNvSpPr>
          <p:nvPr>
            <p:ph type="body" sz="quarter" idx="23" hasCustomPrompt="1"/>
          </p:nvPr>
        </p:nvSpPr>
        <p:spPr>
          <a:xfrm>
            <a:off x="6875884" y="4765622"/>
            <a:ext cx="3978365" cy="598833"/>
          </a:xfrm>
          <a:prstGeom prst="rect">
            <a:avLst/>
          </a:prstGeom>
        </p:spPr>
        <p:txBody>
          <a:bodyPr anchor="ctr"/>
          <a:lstStyle>
            <a:lvl1pPr marL="0" indent="0" algn="l">
              <a:buNone/>
              <a:defRPr sz="1800">
                <a:solidFill>
                  <a:schemeClr val="tx2"/>
                </a:solidFill>
                <a:latin typeface="Arial" panose="020B0604020202020204" pitchFamily="34" charset="0"/>
                <a:cs typeface="Arial" panose="020B0604020202020204" pitchFamily="34" charset="0"/>
              </a:defRPr>
            </a:lvl1pPr>
          </a:lstStyle>
          <a:p>
            <a:pPr lvl="0"/>
            <a:r>
              <a:rPr lang="en-US" dirty="0"/>
              <a:t>Insert Agenda Item</a:t>
            </a:r>
          </a:p>
        </p:txBody>
      </p:sp>
      <p:sp>
        <p:nvSpPr>
          <p:cNvPr id="12" name="Highlighted Point">
            <a:extLst>
              <a:ext uri="{FF2B5EF4-FFF2-40B4-BE49-F238E27FC236}">
                <a16:creationId xmlns:a16="http://schemas.microsoft.com/office/drawing/2014/main" id="{04278AD2-D2EC-6567-EA1B-E365CDF32C19}"/>
              </a:ext>
            </a:extLst>
          </p:cNvPr>
          <p:cNvSpPr>
            <a:spLocks noGrp="1"/>
          </p:cNvSpPr>
          <p:nvPr>
            <p:ph type="body" sz="quarter" idx="28" hasCustomPrompt="1"/>
          </p:nvPr>
        </p:nvSpPr>
        <p:spPr>
          <a:xfrm>
            <a:off x="394448" y="1882137"/>
            <a:ext cx="736930" cy="598833"/>
          </a:xfrm>
          <a:prstGeom prst="rect">
            <a:avLst/>
          </a:prstGeom>
        </p:spPr>
        <p:txBody>
          <a:bodyPr anchor="ctr"/>
          <a:lstStyle>
            <a:lvl1pPr marL="0" indent="0" algn="l">
              <a:buNone/>
              <a:defRPr sz="3200" b="1">
                <a:solidFill>
                  <a:srgbClr val="CCD4D8"/>
                </a:solidFill>
                <a:latin typeface="Arial" panose="020B0604020202020204" pitchFamily="34" charset="0"/>
                <a:cs typeface="Arial" panose="020B0604020202020204" pitchFamily="34" charset="0"/>
              </a:defRPr>
            </a:lvl1pPr>
          </a:lstStyle>
          <a:p>
            <a:pPr lvl="0"/>
            <a:r>
              <a:rPr lang="en-US" dirty="0"/>
              <a:t>01</a:t>
            </a:r>
          </a:p>
        </p:txBody>
      </p:sp>
      <p:sp>
        <p:nvSpPr>
          <p:cNvPr id="13" name="Highlighted Point">
            <a:extLst>
              <a:ext uri="{FF2B5EF4-FFF2-40B4-BE49-F238E27FC236}">
                <a16:creationId xmlns:a16="http://schemas.microsoft.com/office/drawing/2014/main" id="{C2B08E07-A502-7894-B407-D35CD0ED4D5D}"/>
              </a:ext>
            </a:extLst>
          </p:cNvPr>
          <p:cNvSpPr>
            <a:spLocks noGrp="1"/>
          </p:cNvSpPr>
          <p:nvPr>
            <p:ph type="body" sz="quarter" idx="29" hasCustomPrompt="1"/>
          </p:nvPr>
        </p:nvSpPr>
        <p:spPr>
          <a:xfrm>
            <a:off x="394447" y="3307124"/>
            <a:ext cx="736930" cy="598833"/>
          </a:xfrm>
          <a:prstGeom prst="rect">
            <a:avLst/>
          </a:prstGeom>
        </p:spPr>
        <p:txBody>
          <a:bodyPr anchor="ctr"/>
          <a:lstStyle>
            <a:lvl1pPr marL="0" indent="0" algn="l">
              <a:buNone/>
              <a:defRPr sz="3200" b="1">
                <a:solidFill>
                  <a:srgbClr val="CCD4D8"/>
                </a:solidFill>
                <a:latin typeface="Arial" panose="020B0604020202020204" pitchFamily="34" charset="0"/>
                <a:cs typeface="Arial" panose="020B0604020202020204" pitchFamily="34" charset="0"/>
              </a:defRPr>
            </a:lvl1pPr>
          </a:lstStyle>
          <a:p>
            <a:pPr lvl="0"/>
            <a:r>
              <a:rPr lang="en-US" dirty="0"/>
              <a:t>02</a:t>
            </a:r>
          </a:p>
        </p:txBody>
      </p:sp>
      <p:sp>
        <p:nvSpPr>
          <p:cNvPr id="15" name="Highlighted Point">
            <a:extLst>
              <a:ext uri="{FF2B5EF4-FFF2-40B4-BE49-F238E27FC236}">
                <a16:creationId xmlns:a16="http://schemas.microsoft.com/office/drawing/2014/main" id="{46B46734-C9C5-B91B-4D99-2356A3B9D141}"/>
              </a:ext>
            </a:extLst>
          </p:cNvPr>
          <p:cNvSpPr>
            <a:spLocks noGrp="1"/>
          </p:cNvSpPr>
          <p:nvPr>
            <p:ph type="body" sz="quarter" idx="31" hasCustomPrompt="1"/>
          </p:nvPr>
        </p:nvSpPr>
        <p:spPr>
          <a:xfrm>
            <a:off x="6066629" y="1882137"/>
            <a:ext cx="736930" cy="598833"/>
          </a:xfrm>
          <a:prstGeom prst="rect">
            <a:avLst/>
          </a:prstGeom>
        </p:spPr>
        <p:txBody>
          <a:bodyPr anchor="ctr"/>
          <a:lstStyle>
            <a:lvl1pPr marL="0" indent="0" algn="l">
              <a:buNone/>
              <a:defRPr sz="3200" b="1">
                <a:solidFill>
                  <a:srgbClr val="CCD4D8"/>
                </a:solidFill>
                <a:latin typeface="Arial" panose="020B0604020202020204" pitchFamily="34" charset="0"/>
                <a:cs typeface="Arial" panose="020B0604020202020204" pitchFamily="34" charset="0"/>
              </a:defRPr>
            </a:lvl1pPr>
          </a:lstStyle>
          <a:p>
            <a:pPr lvl="0"/>
            <a:r>
              <a:rPr lang="en-US" dirty="0"/>
              <a:t>04</a:t>
            </a:r>
          </a:p>
        </p:txBody>
      </p:sp>
      <p:sp>
        <p:nvSpPr>
          <p:cNvPr id="16" name="Highlighted Point">
            <a:extLst>
              <a:ext uri="{FF2B5EF4-FFF2-40B4-BE49-F238E27FC236}">
                <a16:creationId xmlns:a16="http://schemas.microsoft.com/office/drawing/2014/main" id="{BB508A3C-FB67-487B-58E1-63F9927D1134}"/>
              </a:ext>
            </a:extLst>
          </p:cNvPr>
          <p:cNvSpPr>
            <a:spLocks noGrp="1"/>
          </p:cNvSpPr>
          <p:nvPr>
            <p:ph type="body" sz="quarter" idx="32" hasCustomPrompt="1"/>
          </p:nvPr>
        </p:nvSpPr>
        <p:spPr>
          <a:xfrm>
            <a:off x="6066628" y="3307124"/>
            <a:ext cx="736930" cy="598833"/>
          </a:xfrm>
          <a:prstGeom prst="rect">
            <a:avLst/>
          </a:prstGeom>
        </p:spPr>
        <p:txBody>
          <a:bodyPr anchor="ctr"/>
          <a:lstStyle>
            <a:lvl1pPr marL="0" indent="0" algn="l">
              <a:buNone/>
              <a:defRPr sz="3200" b="1">
                <a:solidFill>
                  <a:srgbClr val="CCD4D8"/>
                </a:solidFill>
                <a:latin typeface="Arial" panose="020B0604020202020204" pitchFamily="34" charset="0"/>
                <a:cs typeface="Arial" panose="020B0604020202020204" pitchFamily="34" charset="0"/>
              </a:defRPr>
            </a:lvl1pPr>
          </a:lstStyle>
          <a:p>
            <a:pPr lvl="0"/>
            <a:r>
              <a:rPr lang="en-US" dirty="0"/>
              <a:t>05</a:t>
            </a:r>
          </a:p>
        </p:txBody>
      </p:sp>
      <p:sp>
        <p:nvSpPr>
          <p:cNvPr id="17" name="Highlighted Point">
            <a:extLst>
              <a:ext uri="{FF2B5EF4-FFF2-40B4-BE49-F238E27FC236}">
                <a16:creationId xmlns:a16="http://schemas.microsoft.com/office/drawing/2014/main" id="{2877C16D-4E48-AC99-DE09-25674C873A2C}"/>
              </a:ext>
            </a:extLst>
          </p:cNvPr>
          <p:cNvSpPr>
            <a:spLocks noGrp="1"/>
          </p:cNvSpPr>
          <p:nvPr>
            <p:ph type="body" sz="quarter" idx="33" hasCustomPrompt="1"/>
          </p:nvPr>
        </p:nvSpPr>
        <p:spPr>
          <a:xfrm>
            <a:off x="6066628" y="4765622"/>
            <a:ext cx="736930" cy="598833"/>
          </a:xfrm>
          <a:prstGeom prst="rect">
            <a:avLst/>
          </a:prstGeom>
        </p:spPr>
        <p:txBody>
          <a:bodyPr anchor="ctr"/>
          <a:lstStyle>
            <a:lvl1pPr marL="0" indent="0" algn="l">
              <a:buNone/>
              <a:defRPr sz="3200" b="1">
                <a:solidFill>
                  <a:srgbClr val="CCD4D8"/>
                </a:solidFill>
                <a:latin typeface="Arial" panose="020B0604020202020204" pitchFamily="34" charset="0"/>
                <a:cs typeface="Arial" panose="020B0604020202020204" pitchFamily="34" charset="0"/>
              </a:defRPr>
            </a:lvl1pPr>
          </a:lstStyle>
          <a:p>
            <a:pPr lvl="0"/>
            <a:r>
              <a:rPr lang="en-US" dirty="0"/>
              <a:t>06</a:t>
            </a:r>
          </a:p>
        </p:txBody>
      </p:sp>
      <p:sp>
        <p:nvSpPr>
          <p:cNvPr id="18" name="Highlighted Point">
            <a:extLst>
              <a:ext uri="{FF2B5EF4-FFF2-40B4-BE49-F238E27FC236}">
                <a16:creationId xmlns:a16="http://schemas.microsoft.com/office/drawing/2014/main" id="{DA389F0A-B8B2-C28B-B12C-4712FD9A7A7A}"/>
              </a:ext>
            </a:extLst>
          </p:cNvPr>
          <p:cNvSpPr>
            <a:spLocks noGrp="1"/>
          </p:cNvSpPr>
          <p:nvPr>
            <p:ph type="body" sz="quarter" idx="34" hasCustomPrompt="1"/>
          </p:nvPr>
        </p:nvSpPr>
        <p:spPr>
          <a:xfrm>
            <a:off x="394447" y="4765622"/>
            <a:ext cx="736930" cy="598833"/>
          </a:xfrm>
          <a:prstGeom prst="rect">
            <a:avLst/>
          </a:prstGeom>
        </p:spPr>
        <p:txBody>
          <a:bodyPr anchor="ctr"/>
          <a:lstStyle>
            <a:lvl1pPr marL="0" indent="0" algn="l">
              <a:buNone/>
              <a:defRPr sz="3200" b="1">
                <a:solidFill>
                  <a:srgbClr val="CCD4D8"/>
                </a:solidFill>
                <a:latin typeface="Arial" panose="020B0604020202020204" pitchFamily="34" charset="0"/>
                <a:cs typeface="Arial" panose="020B0604020202020204" pitchFamily="34" charset="0"/>
              </a:defRPr>
            </a:lvl1pPr>
          </a:lstStyle>
          <a:p>
            <a:pPr lvl="0"/>
            <a:r>
              <a:rPr lang="en-US" dirty="0"/>
              <a:t>03</a:t>
            </a:r>
          </a:p>
        </p:txBody>
      </p:sp>
    </p:spTree>
    <p:extLst>
      <p:ext uri="{BB962C8B-B14F-4D97-AF65-F5344CB8AC3E}">
        <p14:creationId xmlns:p14="http://schemas.microsoft.com/office/powerpoint/2010/main" val="3578299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Column Text Slide ">
    <p:spTree>
      <p:nvGrpSpPr>
        <p:cNvPr id="1" name=""/>
        <p:cNvGrpSpPr/>
        <p:nvPr/>
      </p:nvGrpSpPr>
      <p:grpSpPr>
        <a:xfrm>
          <a:off x="0" y="0"/>
          <a:ext cx="0" cy="0"/>
          <a:chOff x="0" y="0"/>
          <a:chExt cx="0" cy="0"/>
        </a:xfrm>
      </p:grpSpPr>
      <p:sp>
        <p:nvSpPr>
          <p:cNvPr id="5" name="Main Text">
            <a:extLst>
              <a:ext uri="{FF2B5EF4-FFF2-40B4-BE49-F238E27FC236}">
                <a16:creationId xmlns:a16="http://schemas.microsoft.com/office/drawing/2014/main" id="{4DC6E9DD-BECF-4CA8-A75E-F28522666B50}"/>
              </a:ext>
            </a:extLst>
          </p:cNvPr>
          <p:cNvSpPr>
            <a:spLocks noGrp="1"/>
          </p:cNvSpPr>
          <p:nvPr>
            <p:ph type="body" sz="quarter" idx="29" hasCustomPrompt="1"/>
          </p:nvPr>
        </p:nvSpPr>
        <p:spPr>
          <a:xfrm>
            <a:off x="394447" y="1779261"/>
            <a:ext cx="10959353" cy="3744742"/>
          </a:xfrm>
          <a:prstGeom prst="rect">
            <a:avLst/>
          </a:prstGeom>
        </p:spPr>
        <p:txBody>
          <a:bodyPr/>
          <a:lstStyle>
            <a:lvl1pPr marL="228600" marR="0" indent="-22860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Char char="•"/>
              <a:tabLst/>
              <a:defRPr sz="2000">
                <a:latin typeface="Arial" panose="020B0604020202020204" pitchFamily="34" charset="0"/>
                <a:cs typeface="Arial" panose="020B0604020202020204" pitchFamily="34" charset="0"/>
              </a:defRPr>
            </a:lvl1pPr>
            <a:lvl2pPr marL="685800" marR="0" indent="-228600" algn="l" defTabSz="914400" rtl="0" eaLnBrk="1" fontAlgn="auto" latinLnBrk="0" hangingPunct="1">
              <a:lnSpc>
                <a:spcPct val="120000"/>
              </a:lnSpc>
              <a:spcBef>
                <a:spcPts val="500"/>
              </a:spcBef>
              <a:spcAft>
                <a:spcPts val="0"/>
              </a:spcAft>
              <a:buClr>
                <a:schemeClr val="accent2"/>
              </a:buClr>
              <a:buSzTx/>
              <a:buFont typeface="System Font Regular"/>
              <a:buChar char="–"/>
              <a:tabLst/>
              <a:defRPr sz="1800">
                <a:latin typeface="Arial" panose="020B0604020202020204" pitchFamily="34" charset="0"/>
                <a:cs typeface="Arial" panose="020B0604020202020204" pitchFamily="34" charset="0"/>
              </a:defRPr>
            </a:lvl2pPr>
            <a:lvl3pPr marL="1143000" marR="0" indent="-228600" algn="l" defTabSz="914400" rtl="0" eaLnBrk="1" fontAlgn="auto" latinLnBrk="0" hangingPunct="1">
              <a:lnSpc>
                <a:spcPct val="120000"/>
              </a:lnSpc>
              <a:spcBef>
                <a:spcPts val="500"/>
              </a:spcBef>
              <a:spcAft>
                <a:spcPts val="0"/>
              </a:spcAft>
              <a:buClr>
                <a:schemeClr val="accent2"/>
              </a:buClr>
              <a:buSzTx/>
              <a:buFont typeface="Wingdings" pitchFamily="2" charset="2"/>
              <a:buChar char="§"/>
              <a:tabLst/>
              <a:defRPr sz="1600">
                <a:latin typeface="Arial" panose="020B0604020202020204" pitchFamily="34" charset="0"/>
                <a:cs typeface="Arial" panose="020B0604020202020204" pitchFamily="34" charset="0"/>
              </a:defRPr>
            </a:lvl3pPr>
            <a:lvl4pPr marL="1600200" marR="0" indent="-228600" algn="l" defTabSz="914400" rtl="0" eaLnBrk="1" fontAlgn="auto" latinLnBrk="0" hangingPunct="1">
              <a:lnSpc>
                <a:spcPct val="120000"/>
              </a:lnSpc>
              <a:spcBef>
                <a:spcPts val="500"/>
              </a:spcBef>
              <a:spcAft>
                <a:spcPts val="0"/>
              </a:spcAft>
              <a:buClr>
                <a:schemeClr val="accent2"/>
              </a:buClr>
              <a:buSzTx/>
              <a:buFont typeface="Arial" panose="020B0604020202020204" pitchFamily="34" charset="0"/>
              <a:buChar char="•"/>
              <a:tabLst/>
              <a:defRPr sz="1400">
                <a:latin typeface="Arial" panose="020B0604020202020204" pitchFamily="34" charset="0"/>
                <a:cs typeface="Arial" panose="020B0604020202020204" pitchFamily="34" charset="0"/>
              </a:defRPr>
            </a:lvl4pPr>
            <a:lvl5pPr marL="2057400" indent="-228600">
              <a:lnSpc>
                <a:spcPct val="100000"/>
              </a:lnSpc>
              <a:buClr>
                <a:srgbClr val="AA9767"/>
              </a:buClr>
              <a:buFont typeface="Montserrat" panose="00000500000000000000" pitchFamily="2" charset="0"/>
              <a:buChar char="‒"/>
              <a:defRPr sz="1200"/>
            </a:lvl5pPr>
          </a:lstStyle>
          <a:p>
            <a:pPr lvl="0"/>
            <a:r>
              <a:rPr lang="en-US" dirty="0"/>
              <a:t>Insert Content Here</a:t>
            </a:r>
          </a:p>
          <a:p>
            <a:pPr lvl="1"/>
            <a:r>
              <a:rPr lang="en-US" dirty="0"/>
              <a:t>Insert Content Here</a:t>
            </a:r>
          </a:p>
          <a:p>
            <a:pPr lvl="2"/>
            <a:r>
              <a:rPr lang="en-US" dirty="0"/>
              <a:t>Insert Content Here</a:t>
            </a:r>
          </a:p>
          <a:p>
            <a:pPr lvl="3"/>
            <a:r>
              <a:rPr lang="en-US" dirty="0"/>
              <a:t>Insert Content Here</a:t>
            </a:r>
          </a:p>
          <a:p>
            <a:pPr lvl="0"/>
            <a:endParaRPr lang="en-US" dirty="0"/>
          </a:p>
        </p:txBody>
      </p:sp>
      <p:sp>
        <p:nvSpPr>
          <p:cNvPr id="19" name="Slide Title">
            <a:extLst>
              <a:ext uri="{FF2B5EF4-FFF2-40B4-BE49-F238E27FC236}">
                <a16:creationId xmlns:a16="http://schemas.microsoft.com/office/drawing/2014/main" id="{58AFD22F-1FBB-4DBF-B6CE-A2E7AA9A1C00}"/>
              </a:ext>
            </a:extLst>
          </p:cNvPr>
          <p:cNvSpPr>
            <a:spLocks noGrp="1"/>
          </p:cNvSpPr>
          <p:nvPr>
            <p:ph type="body" sz="quarter" idx="27" hasCustomPrompt="1"/>
          </p:nvPr>
        </p:nvSpPr>
        <p:spPr>
          <a:xfrm>
            <a:off x="394447" y="608881"/>
            <a:ext cx="10960016" cy="598833"/>
          </a:xfrm>
          <a:prstGeom prst="rect">
            <a:avLst/>
          </a:prstGeom>
        </p:spPr>
        <p:txBody>
          <a:bodyPr anchor="ctr"/>
          <a:lstStyle>
            <a:lvl1pPr marL="0" indent="0">
              <a:buNone/>
              <a:defRPr sz="3000" b="1">
                <a:solidFill>
                  <a:schemeClr val="tx2"/>
                </a:solidFill>
                <a:latin typeface="Arial" panose="020B0604020202020204" pitchFamily="34" charset="0"/>
                <a:cs typeface="Arial" panose="020B0604020202020204" pitchFamily="34" charset="0"/>
              </a:defRPr>
            </a:lvl1pPr>
          </a:lstStyle>
          <a:p>
            <a:pPr lvl="0"/>
            <a:r>
              <a:rPr lang="en-US" dirty="0"/>
              <a:t>Insert Slide Title</a:t>
            </a:r>
          </a:p>
        </p:txBody>
      </p:sp>
      <p:cxnSp>
        <p:nvCxnSpPr>
          <p:cNvPr id="2" name="Straight Connector 1">
            <a:extLst>
              <a:ext uri="{FF2B5EF4-FFF2-40B4-BE49-F238E27FC236}">
                <a16:creationId xmlns:a16="http://schemas.microsoft.com/office/drawing/2014/main" id="{9CF06B93-75E9-E582-38FB-9489D6CB7495}"/>
              </a:ext>
            </a:extLst>
          </p:cNvPr>
          <p:cNvCxnSpPr>
            <a:cxnSpLocks/>
          </p:cNvCxnSpPr>
          <p:nvPr userDrawn="1"/>
        </p:nvCxnSpPr>
        <p:spPr>
          <a:xfrm>
            <a:off x="472440" y="1219088"/>
            <a:ext cx="112090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485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Text Slide + Subtitle">
    <p:spTree>
      <p:nvGrpSpPr>
        <p:cNvPr id="1" name=""/>
        <p:cNvGrpSpPr/>
        <p:nvPr/>
      </p:nvGrpSpPr>
      <p:grpSpPr>
        <a:xfrm>
          <a:off x="0" y="0"/>
          <a:ext cx="0" cy="0"/>
          <a:chOff x="0" y="0"/>
          <a:chExt cx="0" cy="0"/>
        </a:xfrm>
      </p:grpSpPr>
      <p:sp>
        <p:nvSpPr>
          <p:cNvPr id="19" name="Slide Title">
            <a:extLst>
              <a:ext uri="{FF2B5EF4-FFF2-40B4-BE49-F238E27FC236}">
                <a16:creationId xmlns:a16="http://schemas.microsoft.com/office/drawing/2014/main" id="{58AFD22F-1FBB-4DBF-B6CE-A2E7AA9A1C00}"/>
              </a:ext>
            </a:extLst>
          </p:cNvPr>
          <p:cNvSpPr>
            <a:spLocks noGrp="1"/>
          </p:cNvSpPr>
          <p:nvPr>
            <p:ph type="body" sz="quarter" idx="27" hasCustomPrompt="1"/>
          </p:nvPr>
        </p:nvSpPr>
        <p:spPr>
          <a:xfrm>
            <a:off x="394447" y="608881"/>
            <a:ext cx="10960016" cy="598833"/>
          </a:xfrm>
          <a:prstGeom prst="rect">
            <a:avLst/>
          </a:prstGeom>
        </p:spPr>
        <p:txBody>
          <a:bodyPr anchor="ctr"/>
          <a:lstStyle>
            <a:lvl1pPr marL="0" indent="0">
              <a:buNone/>
              <a:defRPr sz="3000" b="1">
                <a:solidFill>
                  <a:schemeClr val="tx2"/>
                </a:solidFill>
                <a:latin typeface="Arial" panose="020B0604020202020204" pitchFamily="34" charset="0"/>
                <a:cs typeface="Arial" panose="020B0604020202020204" pitchFamily="34" charset="0"/>
              </a:defRPr>
            </a:lvl1pPr>
          </a:lstStyle>
          <a:p>
            <a:pPr lvl="0"/>
            <a:r>
              <a:rPr lang="en-US" dirty="0"/>
              <a:t>Insert Slide Title</a:t>
            </a:r>
          </a:p>
        </p:txBody>
      </p:sp>
      <p:sp>
        <p:nvSpPr>
          <p:cNvPr id="9" name="Subtitle">
            <a:extLst>
              <a:ext uri="{FF2B5EF4-FFF2-40B4-BE49-F238E27FC236}">
                <a16:creationId xmlns:a16="http://schemas.microsoft.com/office/drawing/2014/main" id="{8194D17C-FBE7-C341-BC26-CF9F2E73C5C3}"/>
              </a:ext>
            </a:extLst>
          </p:cNvPr>
          <p:cNvSpPr>
            <a:spLocks noGrp="1"/>
          </p:cNvSpPr>
          <p:nvPr>
            <p:ph type="body" sz="quarter" idx="28" hasCustomPrompt="1"/>
          </p:nvPr>
        </p:nvSpPr>
        <p:spPr>
          <a:xfrm>
            <a:off x="394447" y="1199207"/>
            <a:ext cx="10960016" cy="276999"/>
          </a:xfrm>
          <a:prstGeom prst="rect">
            <a:avLst/>
          </a:prstGeom>
        </p:spPr>
        <p:txBody>
          <a:bodyPr anchor="ctr"/>
          <a:lstStyle>
            <a:lvl1pPr marL="0" indent="0">
              <a:buNone/>
              <a:defRPr sz="1600">
                <a:solidFill>
                  <a:schemeClr val="accent2"/>
                </a:solidFill>
                <a:latin typeface="Arial" panose="020B0604020202020204" pitchFamily="34" charset="0"/>
                <a:cs typeface="Arial" panose="020B0604020202020204" pitchFamily="34" charset="0"/>
              </a:defRPr>
            </a:lvl1pPr>
          </a:lstStyle>
          <a:p>
            <a:pPr lvl="0"/>
            <a:r>
              <a:rPr lang="en-US" dirty="0"/>
              <a:t>Insert Optional Subtitle</a:t>
            </a:r>
          </a:p>
        </p:txBody>
      </p:sp>
      <p:sp>
        <p:nvSpPr>
          <p:cNvPr id="8" name="Main Text">
            <a:extLst>
              <a:ext uri="{FF2B5EF4-FFF2-40B4-BE49-F238E27FC236}">
                <a16:creationId xmlns:a16="http://schemas.microsoft.com/office/drawing/2014/main" id="{2C76AC11-59CA-AE20-883C-21D9357C11CE}"/>
              </a:ext>
            </a:extLst>
          </p:cNvPr>
          <p:cNvSpPr>
            <a:spLocks noGrp="1"/>
          </p:cNvSpPr>
          <p:nvPr>
            <p:ph type="body" sz="quarter" idx="29" hasCustomPrompt="1"/>
          </p:nvPr>
        </p:nvSpPr>
        <p:spPr>
          <a:xfrm>
            <a:off x="394447" y="2005571"/>
            <a:ext cx="10959353" cy="3518431"/>
          </a:xfrm>
          <a:prstGeom prst="rect">
            <a:avLst/>
          </a:prstGeom>
        </p:spPr>
        <p:txBody>
          <a:bodyPr/>
          <a:lstStyle>
            <a:lvl1pPr marL="228600" marR="0" indent="-22860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Char char="•"/>
              <a:tabLst/>
              <a:defRPr sz="2000">
                <a:latin typeface="Arial" panose="020B0604020202020204" pitchFamily="34" charset="0"/>
                <a:cs typeface="Arial" panose="020B0604020202020204" pitchFamily="34" charset="0"/>
              </a:defRPr>
            </a:lvl1pPr>
            <a:lvl2pPr marL="685800" marR="0" indent="-228600" algn="l" defTabSz="914400" rtl="0" eaLnBrk="1" fontAlgn="auto" latinLnBrk="0" hangingPunct="1">
              <a:lnSpc>
                <a:spcPct val="120000"/>
              </a:lnSpc>
              <a:spcBef>
                <a:spcPts val="500"/>
              </a:spcBef>
              <a:spcAft>
                <a:spcPts val="0"/>
              </a:spcAft>
              <a:buClr>
                <a:schemeClr val="accent2"/>
              </a:buClr>
              <a:buSzTx/>
              <a:buFont typeface="System Font Regular"/>
              <a:buChar char="–"/>
              <a:tabLst/>
              <a:defRPr sz="1800">
                <a:latin typeface="Arial" panose="020B0604020202020204" pitchFamily="34" charset="0"/>
                <a:cs typeface="Arial" panose="020B0604020202020204" pitchFamily="34" charset="0"/>
              </a:defRPr>
            </a:lvl2pPr>
            <a:lvl3pPr marL="1143000" marR="0" indent="-228600" algn="l" defTabSz="914400" rtl="0" eaLnBrk="1" fontAlgn="auto" latinLnBrk="0" hangingPunct="1">
              <a:lnSpc>
                <a:spcPct val="120000"/>
              </a:lnSpc>
              <a:spcBef>
                <a:spcPts val="500"/>
              </a:spcBef>
              <a:spcAft>
                <a:spcPts val="0"/>
              </a:spcAft>
              <a:buClr>
                <a:schemeClr val="accent2"/>
              </a:buClr>
              <a:buSzTx/>
              <a:buFont typeface="Wingdings" pitchFamily="2" charset="2"/>
              <a:buChar char="§"/>
              <a:tabLst/>
              <a:defRPr sz="1600">
                <a:latin typeface="Arial" panose="020B0604020202020204" pitchFamily="34" charset="0"/>
                <a:cs typeface="Arial" panose="020B0604020202020204" pitchFamily="34" charset="0"/>
              </a:defRPr>
            </a:lvl3pPr>
            <a:lvl4pPr marL="1600200" marR="0" indent="-228600" algn="l" defTabSz="914400" rtl="0" eaLnBrk="1" fontAlgn="auto" latinLnBrk="0" hangingPunct="1">
              <a:lnSpc>
                <a:spcPct val="120000"/>
              </a:lnSpc>
              <a:spcBef>
                <a:spcPts val="500"/>
              </a:spcBef>
              <a:spcAft>
                <a:spcPts val="0"/>
              </a:spcAft>
              <a:buClr>
                <a:schemeClr val="accent2"/>
              </a:buClr>
              <a:buSzTx/>
              <a:buFont typeface="Arial" panose="020B0604020202020204" pitchFamily="34" charset="0"/>
              <a:buChar char="•"/>
              <a:tabLst/>
              <a:defRPr sz="1400">
                <a:latin typeface="Arial" panose="020B0604020202020204" pitchFamily="34" charset="0"/>
                <a:cs typeface="Arial" panose="020B0604020202020204" pitchFamily="34" charset="0"/>
              </a:defRPr>
            </a:lvl4pPr>
            <a:lvl5pPr marL="2057400" indent="-228600">
              <a:lnSpc>
                <a:spcPct val="100000"/>
              </a:lnSpc>
              <a:buClr>
                <a:srgbClr val="AA9767"/>
              </a:buClr>
              <a:buFont typeface="Montserrat" panose="00000500000000000000" pitchFamily="2" charset="0"/>
              <a:buChar char="‒"/>
              <a:defRPr sz="1200"/>
            </a:lvl5pPr>
          </a:lstStyle>
          <a:p>
            <a:pPr lvl="0"/>
            <a:r>
              <a:rPr lang="en-US" dirty="0"/>
              <a:t>Insert Content Here</a:t>
            </a:r>
          </a:p>
          <a:p>
            <a:pPr lvl="1"/>
            <a:r>
              <a:rPr lang="en-US" dirty="0"/>
              <a:t>Insert Content Here</a:t>
            </a:r>
          </a:p>
          <a:p>
            <a:pPr lvl="2"/>
            <a:r>
              <a:rPr lang="en-US" dirty="0"/>
              <a:t>Insert Content Here</a:t>
            </a:r>
          </a:p>
          <a:p>
            <a:pPr lvl="3"/>
            <a:r>
              <a:rPr lang="en-US" dirty="0"/>
              <a:t>Insert Content Here</a:t>
            </a:r>
          </a:p>
          <a:p>
            <a:pPr lvl="0"/>
            <a:endParaRPr lang="en-US" dirty="0"/>
          </a:p>
        </p:txBody>
      </p:sp>
      <p:cxnSp>
        <p:nvCxnSpPr>
          <p:cNvPr id="3" name="Straight Connector 2">
            <a:extLst>
              <a:ext uri="{FF2B5EF4-FFF2-40B4-BE49-F238E27FC236}">
                <a16:creationId xmlns:a16="http://schemas.microsoft.com/office/drawing/2014/main" id="{C0309034-62AF-CC1B-B02F-A7290F7CB9BF}"/>
              </a:ext>
            </a:extLst>
          </p:cNvPr>
          <p:cNvCxnSpPr>
            <a:cxnSpLocks/>
          </p:cNvCxnSpPr>
          <p:nvPr userDrawn="1"/>
        </p:nvCxnSpPr>
        <p:spPr>
          <a:xfrm>
            <a:off x="472440" y="1606545"/>
            <a:ext cx="112090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78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Slide">
    <p:spTree>
      <p:nvGrpSpPr>
        <p:cNvPr id="1" name=""/>
        <p:cNvGrpSpPr/>
        <p:nvPr/>
      </p:nvGrpSpPr>
      <p:grpSpPr>
        <a:xfrm>
          <a:off x="0" y="0"/>
          <a:ext cx="0" cy="0"/>
          <a:chOff x="0" y="0"/>
          <a:chExt cx="0" cy="0"/>
        </a:xfrm>
      </p:grpSpPr>
      <p:sp>
        <p:nvSpPr>
          <p:cNvPr id="9" name="Right Main Text">
            <a:extLst>
              <a:ext uri="{FF2B5EF4-FFF2-40B4-BE49-F238E27FC236}">
                <a16:creationId xmlns:a16="http://schemas.microsoft.com/office/drawing/2014/main" id="{9D39CFDF-8EF4-4576-BEB5-7C0BDCCDB986}"/>
              </a:ext>
            </a:extLst>
          </p:cNvPr>
          <p:cNvSpPr>
            <a:spLocks noGrp="1"/>
          </p:cNvSpPr>
          <p:nvPr>
            <p:ph type="body" sz="quarter" idx="30" hasCustomPrompt="1"/>
          </p:nvPr>
        </p:nvSpPr>
        <p:spPr>
          <a:xfrm>
            <a:off x="6096747" y="2066532"/>
            <a:ext cx="5702300" cy="3112086"/>
          </a:xfrm>
          <a:prstGeom prst="rect">
            <a:avLst/>
          </a:prstGeom>
        </p:spPr>
        <p:txBody>
          <a:bodyPr/>
          <a:lstStyle>
            <a:lvl1pPr marL="0" indent="0">
              <a:lnSpc>
                <a:spcPct val="100000"/>
              </a:lnSpc>
              <a:buClr>
                <a:schemeClr val="accent2"/>
              </a:buClr>
              <a:buFontTx/>
              <a:buNone/>
              <a:defRPr sz="2000">
                <a:latin typeface="Arial" panose="020B0604020202020204" pitchFamily="34" charset="0"/>
                <a:cs typeface="Arial" panose="020B0604020202020204" pitchFamily="34" charset="0"/>
              </a:defRPr>
            </a:lvl1pPr>
            <a:lvl2pPr>
              <a:lnSpc>
                <a:spcPct val="100000"/>
              </a:lnSpc>
              <a:buClr>
                <a:schemeClr val="accent2"/>
              </a:buClr>
              <a:defRPr sz="1800">
                <a:latin typeface="Arial" panose="020B0604020202020204" pitchFamily="34" charset="0"/>
                <a:cs typeface="Arial" panose="020B0604020202020204" pitchFamily="34" charset="0"/>
              </a:defRPr>
            </a:lvl2pPr>
            <a:lvl3pPr marL="1143000" indent="-228600">
              <a:lnSpc>
                <a:spcPct val="100000"/>
              </a:lnSpc>
              <a:buClr>
                <a:schemeClr val="accent2"/>
              </a:buClr>
              <a:buFont typeface="Montserrat" panose="00000500000000000000" pitchFamily="2" charset="0"/>
              <a:buChar char="‒"/>
              <a:defRPr sz="1600">
                <a:latin typeface="Arial" panose="020B0604020202020204" pitchFamily="34" charset="0"/>
                <a:cs typeface="Arial" panose="020B0604020202020204" pitchFamily="34" charset="0"/>
              </a:defRPr>
            </a:lvl3pPr>
            <a:lvl4pPr>
              <a:lnSpc>
                <a:spcPct val="100000"/>
              </a:lnSpc>
              <a:buClr>
                <a:schemeClr val="accent2"/>
              </a:buClr>
              <a:defRPr sz="1400">
                <a:latin typeface="Arial" panose="020B0604020202020204" pitchFamily="34" charset="0"/>
                <a:cs typeface="Arial" panose="020B0604020202020204" pitchFamily="34" charset="0"/>
              </a:defRPr>
            </a:lvl4pPr>
            <a:lvl5pPr marL="2057400" indent="-228600">
              <a:lnSpc>
                <a:spcPct val="100000"/>
              </a:lnSpc>
              <a:buClr>
                <a:schemeClr val="accent2"/>
              </a:buClr>
              <a:buFont typeface="Montserrat" panose="00000500000000000000" pitchFamily="2" charset="0"/>
              <a:buChar char="‒"/>
              <a:defRPr sz="1200">
                <a:latin typeface="Arial" panose="020B0604020202020204" pitchFamily="34" charset="0"/>
                <a:cs typeface="Arial" panose="020B0604020202020204" pitchFamily="34" charset="0"/>
              </a:defRPr>
            </a:lvl5pPr>
          </a:lstStyle>
          <a:p>
            <a:pPr lvl="0"/>
            <a:r>
              <a:rPr lang="en-US" dirty="0"/>
              <a:t>Insert Right Column 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Left Main Text">
            <a:extLst>
              <a:ext uri="{FF2B5EF4-FFF2-40B4-BE49-F238E27FC236}">
                <a16:creationId xmlns:a16="http://schemas.microsoft.com/office/drawing/2014/main" id="{4DC6E9DD-BECF-4CA8-A75E-F28522666B50}"/>
              </a:ext>
            </a:extLst>
          </p:cNvPr>
          <p:cNvSpPr>
            <a:spLocks noGrp="1"/>
          </p:cNvSpPr>
          <p:nvPr>
            <p:ph type="body" sz="quarter" idx="29" hasCustomPrompt="1"/>
          </p:nvPr>
        </p:nvSpPr>
        <p:spPr>
          <a:xfrm>
            <a:off x="394447" y="2066532"/>
            <a:ext cx="5478780" cy="3112086"/>
          </a:xfrm>
          <a:prstGeom prst="rect">
            <a:avLst/>
          </a:prstGeom>
        </p:spPr>
        <p:txBody>
          <a:bodyPr/>
          <a:lstStyle>
            <a:lvl1pPr marL="0" indent="0">
              <a:lnSpc>
                <a:spcPct val="100000"/>
              </a:lnSpc>
              <a:buClr>
                <a:schemeClr val="accent2"/>
              </a:buClr>
              <a:buFontTx/>
              <a:buNone/>
              <a:defRPr sz="2000">
                <a:latin typeface="Arial" panose="020B0604020202020204" pitchFamily="34" charset="0"/>
                <a:cs typeface="Arial" panose="020B0604020202020204" pitchFamily="34" charset="0"/>
              </a:defRPr>
            </a:lvl1pPr>
            <a:lvl2pPr>
              <a:lnSpc>
                <a:spcPct val="100000"/>
              </a:lnSpc>
              <a:buClr>
                <a:schemeClr val="accent2"/>
              </a:buClr>
              <a:defRPr sz="1800">
                <a:latin typeface="Arial" panose="020B0604020202020204" pitchFamily="34" charset="0"/>
                <a:cs typeface="Arial" panose="020B0604020202020204" pitchFamily="34" charset="0"/>
              </a:defRPr>
            </a:lvl2pPr>
            <a:lvl3pPr marL="1143000" indent="-228600">
              <a:lnSpc>
                <a:spcPct val="100000"/>
              </a:lnSpc>
              <a:buClr>
                <a:schemeClr val="accent2"/>
              </a:buClr>
              <a:buFont typeface="Montserrat" panose="00000500000000000000" pitchFamily="2" charset="0"/>
              <a:buChar char="‒"/>
              <a:defRPr sz="1600">
                <a:latin typeface="Arial" panose="020B0604020202020204" pitchFamily="34" charset="0"/>
                <a:cs typeface="Arial" panose="020B0604020202020204" pitchFamily="34" charset="0"/>
              </a:defRPr>
            </a:lvl3pPr>
            <a:lvl4pPr>
              <a:lnSpc>
                <a:spcPct val="100000"/>
              </a:lnSpc>
              <a:buClr>
                <a:schemeClr val="accent2"/>
              </a:buClr>
              <a:defRPr sz="1400">
                <a:latin typeface="Arial" panose="020B0604020202020204" pitchFamily="34" charset="0"/>
                <a:cs typeface="Arial" panose="020B0604020202020204" pitchFamily="34" charset="0"/>
              </a:defRPr>
            </a:lvl4pPr>
            <a:lvl5pPr marL="2057400" indent="-228600">
              <a:lnSpc>
                <a:spcPct val="100000"/>
              </a:lnSpc>
              <a:buClr>
                <a:schemeClr val="accent2"/>
              </a:buClr>
              <a:buFont typeface="Montserrat" panose="00000500000000000000" pitchFamily="2" charset="0"/>
              <a:buChar char="‒"/>
              <a:defRPr sz="1200">
                <a:latin typeface="Arial" panose="020B0604020202020204" pitchFamily="34" charset="0"/>
                <a:cs typeface="Arial" panose="020B0604020202020204" pitchFamily="34" charset="0"/>
              </a:defRPr>
            </a:lvl5pPr>
          </a:lstStyle>
          <a:p>
            <a:pPr lvl="0"/>
            <a:r>
              <a:rPr lang="en-US" dirty="0"/>
              <a:t>Insert Left Column 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Title">
            <a:extLst>
              <a:ext uri="{FF2B5EF4-FFF2-40B4-BE49-F238E27FC236}">
                <a16:creationId xmlns:a16="http://schemas.microsoft.com/office/drawing/2014/main" id="{58AFD22F-1FBB-4DBF-B6CE-A2E7AA9A1C00}"/>
              </a:ext>
            </a:extLst>
          </p:cNvPr>
          <p:cNvSpPr>
            <a:spLocks noGrp="1"/>
          </p:cNvSpPr>
          <p:nvPr>
            <p:ph type="body" sz="quarter" idx="27" hasCustomPrompt="1"/>
          </p:nvPr>
        </p:nvSpPr>
        <p:spPr>
          <a:xfrm>
            <a:off x="394447" y="608881"/>
            <a:ext cx="10960016" cy="598833"/>
          </a:xfrm>
          <a:prstGeom prst="rect">
            <a:avLst/>
          </a:prstGeom>
        </p:spPr>
        <p:txBody>
          <a:bodyPr anchor="ctr"/>
          <a:lstStyle>
            <a:lvl1pPr marL="0" indent="0">
              <a:buNone/>
              <a:defRPr sz="3000" b="1">
                <a:solidFill>
                  <a:schemeClr val="tx2"/>
                </a:solidFill>
                <a:latin typeface="Arial" panose="020B0604020202020204" pitchFamily="34" charset="0"/>
                <a:cs typeface="Arial" panose="020B0604020202020204" pitchFamily="34" charset="0"/>
              </a:defRPr>
            </a:lvl1pPr>
          </a:lstStyle>
          <a:p>
            <a:pPr lvl="0"/>
            <a:r>
              <a:rPr lang="en-US" dirty="0"/>
              <a:t>Insert Slide Title</a:t>
            </a:r>
          </a:p>
        </p:txBody>
      </p:sp>
      <p:sp>
        <p:nvSpPr>
          <p:cNvPr id="2" name="Subtitle">
            <a:extLst>
              <a:ext uri="{FF2B5EF4-FFF2-40B4-BE49-F238E27FC236}">
                <a16:creationId xmlns:a16="http://schemas.microsoft.com/office/drawing/2014/main" id="{12BC9D64-0E9E-EEC4-2E74-3B7AA72FE582}"/>
              </a:ext>
            </a:extLst>
          </p:cNvPr>
          <p:cNvSpPr>
            <a:spLocks noGrp="1"/>
          </p:cNvSpPr>
          <p:nvPr>
            <p:ph type="body" sz="quarter" idx="28" hasCustomPrompt="1"/>
          </p:nvPr>
        </p:nvSpPr>
        <p:spPr>
          <a:xfrm>
            <a:off x="394447" y="1199207"/>
            <a:ext cx="10960016" cy="276999"/>
          </a:xfrm>
          <a:prstGeom prst="rect">
            <a:avLst/>
          </a:prstGeom>
        </p:spPr>
        <p:txBody>
          <a:bodyPr anchor="ctr"/>
          <a:lstStyle>
            <a:lvl1pPr marL="0" indent="0">
              <a:buNone/>
              <a:defRPr sz="1600">
                <a:solidFill>
                  <a:schemeClr val="accent2"/>
                </a:solidFill>
                <a:latin typeface="Arial" panose="020B0604020202020204" pitchFamily="34" charset="0"/>
                <a:cs typeface="Arial" panose="020B0604020202020204" pitchFamily="34" charset="0"/>
              </a:defRPr>
            </a:lvl1pPr>
          </a:lstStyle>
          <a:p>
            <a:pPr lvl="0"/>
            <a:r>
              <a:rPr lang="en-US" dirty="0"/>
              <a:t>Insert Optional Subtitle</a:t>
            </a:r>
          </a:p>
        </p:txBody>
      </p:sp>
      <p:cxnSp>
        <p:nvCxnSpPr>
          <p:cNvPr id="3" name="Straight Connector 2">
            <a:extLst>
              <a:ext uri="{FF2B5EF4-FFF2-40B4-BE49-F238E27FC236}">
                <a16:creationId xmlns:a16="http://schemas.microsoft.com/office/drawing/2014/main" id="{17818427-3563-EE9F-2E08-830FC3595779}"/>
              </a:ext>
            </a:extLst>
          </p:cNvPr>
          <p:cNvCxnSpPr>
            <a:cxnSpLocks/>
          </p:cNvCxnSpPr>
          <p:nvPr userDrawn="1"/>
        </p:nvCxnSpPr>
        <p:spPr>
          <a:xfrm>
            <a:off x="472440" y="1606545"/>
            <a:ext cx="112090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694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cxnSp>
        <p:nvCxnSpPr>
          <p:cNvPr id="12" name="Hairline">
            <a:extLst>
              <a:ext uri="{FF2B5EF4-FFF2-40B4-BE49-F238E27FC236}">
                <a16:creationId xmlns:a16="http://schemas.microsoft.com/office/drawing/2014/main" id="{C32B2697-0EC7-4CBB-8C46-1274DE3F37F1}"/>
              </a:ext>
            </a:extLst>
          </p:cNvPr>
          <p:cNvCxnSpPr>
            <a:cxnSpLocks/>
          </p:cNvCxnSpPr>
          <p:nvPr userDrawn="1"/>
        </p:nvCxnSpPr>
        <p:spPr>
          <a:xfrm>
            <a:off x="6096000" y="1714611"/>
            <a:ext cx="0" cy="3013544"/>
          </a:xfrm>
          <a:prstGeom prst="line">
            <a:avLst/>
          </a:prstGeom>
          <a:ln w="63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Description">
            <a:extLst>
              <a:ext uri="{FF2B5EF4-FFF2-40B4-BE49-F238E27FC236}">
                <a16:creationId xmlns:a16="http://schemas.microsoft.com/office/drawing/2014/main" id="{931B6524-6EE4-44EE-8FF4-8794B1F9ADFD}"/>
              </a:ext>
            </a:extLst>
          </p:cNvPr>
          <p:cNvSpPr>
            <a:spLocks noGrp="1"/>
          </p:cNvSpPr>
          <p:nvPr>
            <p:ph type="body" sz="quarter" idx="30" hasCustomPrompt="1"/>
          </p:nvPr>
        </p:nvSpPr>
        <p:spPr>
          <a:xfrm>
            <a:off x="394448" y="4897438"/>
            <a:ext cx="11172824" cy="807623"/>
          </a:xfrm>
          <a:prstGeom prst="rect">
            <a:avLst/>
          </a:prstGeom>
        </p:spPr>
        <p:txBody>
          <a:bodyPr/>
          <a:lstStyle>
            <a:lvl1pPr marL="0" indent="0">
              <a:lnSpc>
                <a:spcPct val="150000"/>
              </a:lnSpc>
              <a:buNone/>
              <a:defRPr sz="1200">
                <a:solidFill>
                  <a:schemeClr val="tx2"/>
                </a:solidFill>
                <a:latin typeface="Arial" panose="020B0604020202020204" pitchFamily="34" charset="0"/>
                <a:cs typeface="Arial" panose="020B0604020202020204" pitchFamily="34" charset="0"/>
              </a:defRPr>
            </a:lvl1pPr>
          </a:lstStyle>
          <a:p>
            <a:r>
              <a:rPr lang="en-US" dirty="0"/>
              <a:t>Insert Content</a:t>
            </a:r>
          </a:p>
        </p:txBody>
      </p:sp>
      <p:sp>
        <p:nvSpPr>
          <p:cNvPr id="17" name="Chart Right">
            <a:extLst>
              <a:ext uri="{FF2B5EF4-FFF2-40B4-BE49-F238E27FC236}">
                <a16:creationId xmlns:a16="http://schemas.microsoft.com/office/drawing/2014/main" id="{9F1C4ECF-7214-41BF-9866-AC267A084531}"/>
              </a:ext>
            </a:extLst>
          </p:cNvPr>
          <p:cNvSpPr>
            <a:spLocks noGrp="1"/>
          </p:cNvSpPr>
          <p:nvPr>
            <p:ph type="chart" sz="quarter" idx="11" hasCustomPrompt="1"/>
          </p:nvPr>
        </p:nvSpPr>
        <p:spPr>
          <a:xfrm>
            <a:off x="6374560" y="1947863"/>
            <a:ext cx="5192712" cy="2779712"/>
          </a:xfrm>
          <a:prstGeom prst="rect">
            <a:avLst/>
          </a:prstGeom>
        </p:spPr>
        <p:txBody>
          <a:bodyPr anchor="ctr"/>
          <a:lstStyle>
            <a:lvl1pPr marL="0" indent="0" algn="ctr">
              <a:buNone/>
              <a:defRPr sz="1200">
                <a:solidFill>
                  <a:schemeClr val="bg2">
                    <a:lumMod val="90000"/>
                  </a:schemeClr>
                </a:solidFill>
              </a:defRPr>
            </a:lvl1pPr>
          </a:lstStyle>
          <a:p>
            <a:r>
              <a:rPr lang="en-US" dirty="0"/>
              <a:t>Insert Chart</a:t>
            </a:r>
          </a:p>
        </p:txBody>
      </p:sp>
      <p:sp>
        <p:nvSpPr>
          <p:cNvPr id="3" name="Chart Left">
            <a:extLst>
              <a:ext uri="{FF2B5EF4-FFF2-40B4-BE49-F238E27FC236}">
                <a16:creationId xmlns:a16="http://schemas.microsoft.com/office/drawing/2014/main" id="{4B4C7015-69F5-4497-B3DA-689BFA5549E4}"/>
              </a:ext>
            </a:extLst>
          </p:cNvPr>
          <p:cNvSpPr>
            <a:spLocks noGrp="1"/>
          </p:cNvSpPr>
          <p:nvPr>
            <p:ph type="chart" sz="quarter" idx="10" hasCustomPrompt="1"/>
          </p:nvPr>
        </p:nvSpPr>
        <p:spPr>
          <a:xfrm>
            <a:off x="394447" y="1947863"/>
            <a:ext cx="5192712" cy="2779712"/>
          </a:xfrm>
          <a:prstGeom prst="rect">
            <a:avLst/>
          </a:prstGeom>
        </p:spPr>
        <p:txBody>
          <a:bodyPr anchor="ctr"/>
          <a:lstStyle>
            <a:lvl1pPr marL="0" indent="0" algn="ctr">
              <a:buNone/>
              <a:defRPr sz="1200">
                <a:solidFill>
                  <a:schemeClr val="bg2">
                    <a:lumMod val="90000"/>
                  </a:schemeClr>
                </a:solidFill>
              </a:defRPr>
            </a:lvl1pPr>
          </a:lstStyle>
          <a:p>
            <a:r>
              <a:rPr lang="en-US" dirty="0"/>
              <a:t>Insert Chart</a:t>
            </a:r>
          </a:p>
        </p:txBody>
      </p:sp>
      <p:sp>
        <p:nvSpPr>
          <p:cNvPr id="24" name="Chart Title Right">
            <a:extLst>
              <a:ext uri="{FF2B5EF4-FFF2-40B4-BE49-F238E27FC236}">
                <a16:creationId xmlns:a16="http://schemas.microsoft.com/office/drawing/2014/main" id="{299F9F80-E1D4-430A-B3BD-E20FED2DFE3E}"/>
              </a:ext>
            </a:extLst>
          </p:cNvPr>
          <p:cNvSpPr>
            <a:spLocks noGrp="1"/>
          </p:cNvSpPr>
          <p:nvPr>
            <p:ph type="body" sz="quarter" idx="29" hasCustomPrompt="1"/>
          </p:nvPr>
        </p:nvSpPr>
        <p:spPr>
          <a:xfrm>
            <a:off x="6374560" y="1600126"/>
            <a:ext cx="2417541" cy="276999"/>
          </a:xfrm>
          <a:prstGeom prst="rect">
            <a:avLst/>
          </a:prstGeom>
        </p:spPr>
        <p:txBody>
          <a:bodyPr anchor="ctr"/>
          <a:lstStyle>
            <a:lvl1pPr marL="0" indent="0">
              <a:buNone/>
              <a:defRPr sz="1200" b="1">
                <a:solidFill>
                  <a:schemeClr val="tx2"/>
                </a:solidFill>
                <a:latin typeface="Arial" panose="020B0604020202020204" pitchFamily="34" charset="0"/>
                <a:cs typeface="Arial" panose="020B0604020202020204" pitchFamily="34" charset="0"/>
              </a:defRPr>
            </a:lvl1pPr>
          </a:lstStyle>
          <a:p>
            <a:pPr lvl="0"/>
            <a:r>
              <a:rPr lang="en-US" dirty="0"/>
              <a:t>Insert Chart Title</a:t>
            </a:r>
          </a:p>
        </p:txBody>
      </p:sp>
      <p:sp>
        <p:nvSpPr>
          <p:cNvPr id="22" name="Chart Title Left">
            <a:extLst>
              <a:ext uri="{FF2B5EF4-FFF2-40B4-BE49-F238E27FC236}">
                <a16:creationId xmlns:a16="http://schemas.microsoft.com/office/drawing/2014/main" id="{D3FBCE51-68A7-467D-ACC2-694B0B9FF769}"/>
              </a:ext>
            </a:extLst>
          </p:cNvPr>
          <p:cNvSpPr>
            <a:spLocks noGrp="1"/>
          </p:cNvSpPr>
          <p:nvPr>
            <p:ph type="body" sz="quarter" idx="28" hasCustomPrompt="1"/>
          </p:nvPr>
        </p:nvSpPr>
        <p:spPr>
          <a:xfrm>
            <a:off x="394447" y="1600126"/>
            <a:ext cx="2417541" cy="276999"/>
          </a:xfrm>
          <a:prstGeom prst="rect">
            <a:avLst/>
          </a:prstGeom>
        </p:spPr>
        <p:txBody>
          <a:bodyPr anchor="ctr"/>
          <a:lstStyle>
            <a:lvl1pPr marL="0" indent="0">
              <a:buNone/>
              <a:defRPr sz="1200" b="1">
                <a:solidFill>
                  <a:schemeClr val="tx2"/>
                </a:solidFill>
                <a:latin typeface="Arial" panose="020B0604020202020204" pitchFamily="34" charset="0"/>
                <a:cs typeface="Arial" panose="020B0604020202020204" pitchFamily="34" charset="0"/>
              </a:defRPr>
            </a:lvl1pPr>
          </a:lstStyle>
          <a:p>
            <a:pPr lvl="0"/>
            <a:r>
              <a:rPr lang="en-US" dirty="0"/>
              <a:t>Insert Chart Title</a:t>
            </a:r>
          </a:p>
        </p:txBody>
      </p:sp>
      <p:sp>
        <p:nvSpPr>
          <p:cNvPr id="19" name="Slide Title">
            <a:extLst>
              <a:ext uri="{FF2B5EF4-FFF2-40B4-BE49-F238E27FC236}">
                <a16:creationId xmlns:a16="http://schemas.microsoft.com/office/drawing/2014/main" id="{58AFD22F-1FBB-4DBF-B6CE-A2E7AA9A1C00}"/>
              </a:ext>
            </a:extLst>
          </p:cNvPr>
          <p:cNvSpPr>
            <a:spLocks noGrp="1"/>
          </p:cNvSpPr>
          <p:nvPr>
            <p:ph type="body" sz="quarter" idx="27" hasCustomPrompt="1"/>
          </p:nvPr>
        </p:nvSpPr>
        <p:spPr>
          <a:xfrm>
            <a:off x="394447" y="608881"/>
            <a:ext cx="10960016" cy="598833"/>
          </a:xfrm>
          <a:prstGeom prst="rect">
            <a:avLst/>
          </a:prstGeom>
        </p:spPr>
        <p:txBody>
          <a:bodyPr anchor="ctr"/>
          <a:lstStyle>
            <a:lvl1pPr marL="0" indent="0">
              <a:buNone/>
              <a:defRPr sz="3000" b="1">
                <a:solidFill>
                  <a:schemeClr val="tx2"/>
                </a:solidFill>
                <a:latin typeface="Arial" panose="020B0604020202020204" pitchFamily="34" charset="0"/>
                <a:cs typeface="Arial" panose="020B0604020202020204" pitchFamily="34" charset="0"/>
              </a:defRPr>
            </a:lvl1pPr>
          </a:lstStyle>
          <a:p>
            <a:pPr lvl="0"/>
            <a:r>
              <a:rPr lang="en-US" dirty="0"/>
              <a:t>Insert Slide Title</a:t>
            </a:r>
          </a:p>
        </p:txBody>
      </p:sp>
      <p:cxnSp>
        <p:nvCxnSpPr>
          <p:cNvPr id="2" name="Straight Connector 1">
            <a:extLst>
              <a:ext uri="{FF2B5EF4-FFF2-40B4-BE49-F238E27FC236}">
                <a16:creationId xmlns:a16="http://schemas.microsoft.com/office/drawing/2014/main" id="{6D38FB07-F47B-F664-44E5-8C5F874E2291}"/>
              </a:ext>
            </a:extLst>
          </p:cNvPr>
          <p:cNvCxnSpPr>
            <a:cxnSpLocks/>
          </p:cNvCxnSpPr>
          <p:nvPr userDrawn="1"/>
        </p:nvCxnSpPr>
        <p:spPr>
          <a:xfrm>
            <a:off x="472440" y="1219088"/>
            <a:ext cx="112090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7373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2.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0.xml"/><Relationship Id="rId7" Type="http://schemas.openxmlformats.org/officeDocument/2006/relationships/theme" Target="../theme/theme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63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256433"/>
      </p:ext>
    </p:extLst>
  </p:cSld>
  <p:clrMap bg1="lt1" tx1="dk1" bg2="lt2" tx2="dk2" accent1="accent1" accent2="accent2" accent3="accent3" accent4="accent4" accent5="accent5" accent6="accent6" hlink="hlink" folHlink="folHlink"/>
  <p:sldLayoutIdLst>
    <p:sldLayoutId id="2147483654" r:id="rId1"/>
    <p:sldLayoutId id="2147483659" r:id="rId2"/>
    <p:sldLayoutId id="2147483699" r:id="rId3"/>
    <p:sldLayoutId id="2147483709"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Alteryx Logo" descr="Icon&#10;&#10;Description automatically generated with medium confidence">
            <a:extLst>
              <a:ext uri="{FF2B5EF4-FFF2-40B4-BE49-F238E27FC236}">
                <a16:creationId xmlns:a16="http://schemas.microsoft.com/office/drawing/2014/main" id="{5B44A358-CFCD-4DA7-986A-F96F4AEE897D}"/>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80475" y="6069726"/>
            <a:ext cx="1107728" cy="338589"/>
          </a:xfrm>
          <a:prstGeom prst="rect">
            <a:avLst/>
          </a:prstGeom>
        </p:spPr>
      </p:pic>
      <p:pic>
        <p:nvPicPr>
          <p:cNvPr id="3" name="Picture 2">
            <a:extLst>
              <a:ext uri="{FF2B5EF4-FFF2-40B4-BE49-F238E27FC236}">
                <a16:creationId xmlns:a16="http://schemas.microsoft.com/office/drawing/2014/main" id="{226E6FBA-F8B7-0374-951C-3CD6CB2702B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10594061" y="6069728"/>
            <a:ext cx="1113776" cy="338588"/>
          </a:xfrm>
          <a:prstGeom prst="rect">
            <a:avLst/>
          </a:prstGeom>
        </p:spPr>
      </p:pic>
    </p:spTree>
    <p:extLst>
      <p:ext uri="{BB962C8B-B14F-4D97-AF65-F5344CB8AC3E}">
        <p14:creationId xmlns:p14="http://schemas.microsoft.com/office/powerpoint/2010/main" val="897921780"/>
      </p:ext>
    </p:extLst>
  </p:cSld>
  <p:clrMap bg1="lt1" tx1="dk1" bg2="lt2" tx2="dk2" accent1="accent1" accent2="accent2" accent3="accent3" accent4="accent4" accent5="accent5" accent6="accent6" hlink="hlink" folHlink="folHlink"/>
  <p:sldLayoutIdLst>
    <p:sldLayoutId id="2147483681" r:id="rId1"/>
    <p:sldLayoutId id="2147483706" r:id="rId2"/>
    <p:sldLayoutId id="2147483695" r:id="rId3"/>
    <p:sldLayoutId id="2147483696" r:id="rId4"/>
    <p:sldLayoutId id="2147483693" r:id="rId5"/>
    <p:sldLayoutId id="2147483692" r:id="rId6"/>
    <p:sldLayoutId id="2147483682" r:id="rId7"/>
    <p:sldLayoutId id="2147483705" r:id="rId8"/>
    <p:sldLayoutId id="2147483707" r:id="rId9"/>
    <p:sldLayoutId id="2147483716"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63E"/>
        </a:solidFill>
        <a:effectLst/>
      </p:bgPr>
    </p:bg>
    <p:spTree>
      <p:nvGrpSpPr>
        <p:cNvPr id="1" name=""/>
        <p:cNvGrpSpPr/>
        <p:nvPr/>
      </p:nvGrpSpPr>
      <p:grpSpPr>
        <a:xfrm>
          <a:off x="0" y="0"/>
          <a:ext cx="0" cy="0"/>
          <a:chOff x="0" y="0"/>
          <a:chExt cx="0" cy="0"/>
        </a:xfrm>
      </p:grpSpPr>
      <p:pic>
        <p:nvPicPr>
          <p:cNvPr id="10" name="Alteryx Logo" descr="A picture containing text, clipart&#10;&#10;Description automatically generated">
            <a:extLst>
              <a:ext uri="{FF2B5EF4-FFF2-40B4-BE49-F238E27FC236}">
                <a16:creationId xmlns:a16="http://schemas.microsoft.com/office/drawing/2014/main" id="{A133AA23-4F3E-42F5-BBA4-D96F64C6E4C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0475" y="6069728"/>
            <a:ext cx="1107724" cy="338588"/>
          </a:xfrm>
          <a:prstGeom prst="rect">
            <a:avLst/>
          </a:prstGeom>
        </p:spPr>
      </p:pic>
      <p:pic>
        <p:nvPicPr>
          <p:cNvPr id="2" name="Picture 1" descr="A picture containing text, clipart&#10;&#10;Description automatically generated">
            <a:extLst>
              <a:ext uri="{FF2B5EF4-FFF2-40B4-BE49-F238E27FC236}">
                <a16:creationId xmlns:a16="http://schemas.microsoft.com/office/drawing/2014/main" id="{6FCDF50E-E348-03A6-7092-5B7B052C137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90373" y="6069728"/>
            <a:ext cx="1121152" cy="338588"/>
          </a:xfrm>
          <a:prstGeom prst="rect">
            <a:avLst/>
          </a:prstGeom>
        </p:spPr>
      </p:pic>
    </p:spTree>
    <p:extLst>
      <p:ext uri="{BB962C8B-B14F-4D97-AF65-F5344CB8AC3E}">
        <p14:creationId xmlns:p14="http://schemas.microsoft.com/office/powerpoint/2010/main" val="975758145"/>
      </p:ext>
    </p:extLst>
  </p:cSld>
  <p:clrMap bg1="lt1" tx1="dk1" bg2="lt2" tx2="dk2" accent1="accent1" accent2="accent2" accent3="accent3" accent4="accent4" accent5="accent5" accent6="accent6" hlink="hlink" folHlink="folHlink"/>
  <p:sldLayoutIdLst>
    <p:sldLayoutId id="2147483673" r:id="rId1"/>
    <p:sldLayoutId id="2147483711" r:id="rId2"/>
    <p:sldLayoutId id="214748370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7" name="Alteryx Logo" descr="A picture containing text, clipart&#10;&#10;Description automatically generated">
            <a:extLst>
              <a:ext uri="{FF2B5EF4-FFF2-40B4-BE49-F238E27FC236}">
                <a16:creationId xmlns:a16="http://schemas.microsoft.com/office/drawing/2014/main" id="{9EA1693A-69DF-403E-8C0A-2254220EED2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80475" y="6069728"/>
            <a:ext cx="1107724" cy="338588"/>
          </a:xfrm>
          <a:prstGeom prst="rect">
            <a:avLst/>
          </a:prstGeom>
        </p:spPr>
      </p:pic>
      <p:pic>
        <p:nvPicPr>
          <p:cNvPr id="2" name="Picture 1" descr="A picture containing text, clipart&#10;&#10;Description automatically generated">
            <a:extLst>
              <a:ext uri="{FF2B5EF4-FFF2-40B4-BE49-F238E27FC236}">
                <a16:creationId xmlns:a16="http://schemas.microsoft.com/office/drawing/2014/main" id="{98FFF7AA-4E1E-A9C6-C226-854ABC23557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590373" y="6069728"/>
            <a:ext cx="1121152" cy="338588"/>
          </a:xfrm>
          <a:prstGeom prst="rect">
            <a:avLst/>
          </a:prstGeom>
        </p:spPr>
      </p:pic>
    </p:spTree>
    <p:extLst>
      <p:ext uri="{BB962C8B-B14F-4D97-AF65-F5344CB8AC3E}">
        <p14:creationId xmlns:p14="http://schemas.microsoft.com/office/powerpoint/2010/main" val="798904207"/>
      </p:ext>
    </p:extLst>
  </p:cSld>
  <p:clrMap bg1="lt1" tx1="dk1" bg2="lt2" tx2="dk2" accent1="accent1" accent2="accent2" accent3="accent3" accent4="accent4" accent5="accent5" accent6="accent6" hlink="hlink" folHlink="folHlink"/>
  <p:sldLayoutIdLst>
    <p:sldLayoutId id="2147483667" r:id="rId1"/>
    <p:sldLayoutId id="2147483713" r:id="rId2"/>
    <p:sldLayoutId id="2147483714" r:id="rId3"/>
    <p:sldLayoutId id="2147483715" r:id="rId4"/>
    <p:sldLayoutId id="2147483704" r:id="rId5"/>
    <p:sldLayoutId id="2147483708"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D11B48-F869-CC4C-9B98-746BAE9E8B3A}"/>
              </a:ext>
            </a:extLst>
          </p:cNvPr>
          <p:cNvSpPr>
            <a:spLocks noGrp="1"/>
          </p:cNvSpPr>
          <p:nvPr>
            <p:ph type="body" sz="quarter" idx="10"/>
          </p:nvPr>
        </p:nvSpPr>
        <p:spPr/>
        <p:txBody>
          <a:bodyPr/>
          <a:lstStyle/>
          <a:p>
            <a:r>
              <a:rPr lang="en-US" dirty="0"/>
              <a:t>Eenie Meenie </a:t>
            </a:r>
            <a:r>
              <a:rPr lang="en-US" dirty="0" err="1"/>
              <a:t>Miney</a:t>
            </a:r>
            <a:r>
              <a:rPr lang="en-US" dirty="0"/>
              <a:t> Macro</a:t>
            </a:r>
          </a:p>
          <a:p>
            <a:r>
              <a:rPr lang="en-US" sz="1600" dirty="0"/>
              <a:t>Tips on When to Use Which Macro Type</a:t>
            </a:r>
          </a:p>
          <a:p>
            <a:endParaRPr lang="en-US" sz="2400" dirty="0"/>
          </a:p>
        </p:txBody>
      </p:sp>
      <p:sp>
        <p:nvSpPr>
          <p:cNvPr id="3" name="Text Placeholder 2">
            <a:extLst>
              <a:ext uri="{FF2B5EF4-FFF2-40B4-BE49-F238E27FC236}">
                <a16:creationId xmlns:a16="http://schemas.microsoft.com/office/drawing/2014/main" id="{7802ECF7-C9A9-D6B2-0147-B5E40A04AD40}"/>
              </a:ext>
            </a:extLst>
          </p:cNvPr>
          <p:cNvSpPr>
            <a:spLocks noGrp="1"/>
          </p:cNvSpPr>
          <p:nvPr>
            <p:ph type="body" sz="quarter" idx="11"/>
          </p:nvPr>
        </p:nvSpPr>
        <p:spPr/>
        <p:txBody>
          <a:bodyPr/>
          <a:lstStyle/>
          <a:p>
            <a:r>
              <a:rPr lang="en-US" dirty="0"/>
              <a:t>Jarrod Thuener</a:t>
            </a:r>
          </a:p>
          <a:p>
            <a:r>
              <a:rPr lang="en-US" dirty="0"/>
              <a:t>Sr. Product Manager, Workflow Integrations</a:t>
            </a:r>
          </a:p>
        </p:txBody>
      </p:sp>
    </p:spTree>
    <p:extLst>
      <p:ext uri="{BB962C8B-B14F-4D97-AF65-F5344CB8AC3E}">
        <p14:creationId xmlns:p14="http://schemas.microsoft.com/office/powerpoint/2010/main" val="557013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832852-689E-0C72-BEB7-F54D72976092}"/>
              </a:ext>
            </a:extLst>
          </p:cNvPr>
          <p:cNvSpPr>
            <a:spLocks noGrp="1"/>
          </p:cNvSpPr>
          <p:nvPr>
            <p:ph type="body" sz="quarter" idx="27"/>
          </p:nvPr>
        </p:nvSpPr>
        <p:spPr/>
        <p:txBody>
          <a:bodyPr/>
          <a:lstStyle/>
          <a:p>
            <a:r>
              <a:rPr lang="en-US" dirty="0"/>
              <a:t>Pattern Identification – Batch Macro</a:t>
            </a:r>
          </a:p>
        </p:txBody>
      </p:sp>
      <p:pic>
        <p:nvPicPr>
          <p:cNvPr id="1026" name="Picture 2">
            <a:extLst>
              <a:ext uri="{FF2B5EF4-FFF2-40B4-BE49-F238E27FC236}">
                <a16:creationId xmlns:a16="http://schemas.microsoft.com/office/drawing/2014/main" id="{D64EE537-1C8C-CF3B-7B9D-8C4369C974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5" r="2010"/>
          <a:stretch/>
        </p:blipFill>
        <p:spPr bwMode="auto">
          <a:xfrm>
            <a:off x="1976719" y="1404375"/>
            <a:ext cx="8151474" cy="484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788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0272-4963-F169-FA30-3B7E727DCC3E}"/>
              </a:ext>
            </a:extLst>
          </p:cNvPr>
          <p:cNvSpPr>
            <a:spLocks noGrp="1"/>
          </p:cNvSpPr>
          <p:nvPr>
            <p:ph type="body" sz="quarter" idx="27"/>
          </p:nvPr>
        </p:nvSpPr>
        <p:spPr/>
        <p:txBody>
          <a:bodyPr/>
          <a:lstStyle/>
          <a:p>
            <a:r>
              <a:rPr lang="en-US" dirty="0"/>
              <a:t>Batch Macro – Group By Problem</a:t>
            </a:r>
          </a:p>
        </p:txBody>
      </p:sp>
      <p:sp>
        <p:nvSpPr>
          <p:cNvPr id="3" name="Text Placeholder 2">
            <a:extLst>
              <a:ext uri="{FF2B5EF4-FFF2-40B4-BE49-F238E27FC236}">
                <a16:creationId xmlns:a16="http://schemas.microsoft.com/office/drawing/2014/main" id="{C5CF9CE7-80F8-084F-F295-B7830DFB13C9}"/>
              </a:ext>
            </a:extLst>
          </p:cNvPr>
          <p:cNvSpPr>
            <a:spLocks noGrp="1"/>
          </p:cNvSpPr>
          <p:nvPr>
            <p:ph type="body" sz="quarter" idx="28"/>
          </p:nvPr>
        </p:nvSpPr>
        <p:spPr/>
        <p:txBody>
          <a:bodyPr/>
          <a:lstStyle/>
          <a:p>
            <a:r>
              <a:rPr lang="en-US" dirty="0"/>
              <a:t>Scenario: We want to pull different number of records </a:t>
            </a:r>
            <a:r>
              <a:rPr lang="en-US" u="sng" dirty="0"/>
              <a:t>per country</a:t>
            </a:r>
            <a:r>
              <a:rPr lang="en-US" dirty="0"/>
              <a:t>.</a:t>
            </a:r>
          </a:p>
        </p:txBody>
      </p:sp>
      <p:pic>
        <p:nvPicPr>
          <p:cNvPr id="5" name="Picture 4">
            <a:extLst>
              <a:ext uri="{FF2B5EF4-FFF2-40B4-BE49-F238E27FC236}">
                <a16:creationId xmlns:a16="http://schemas.microsoft.com/office/drawing/2014/main" id="{220464AD-E54A-CEDC-B4F1-5386DBBBE4EE}"/>
              </a:ext>
            </a:extLst>
          </p:cNvPr>
          <p:cNvPicPr>
            <a:picLocks noChangeAspect="1"/>
          </p:cNvPicPr>
          <p:nvPr/>
        </p:nvPicPr>
        <p:blipFill>
          <a:blip r:embed="rId3"/>
          <a:stretch>
            <a:fillRect/>
          </a:stretch>
        </p:blipFill>
        <p:spPr>
          <a:xfrm>
            <a:off x="1264905" y="3599822"/>
            <a:ext cx="8819798" cy="2485973"/>
          </a:xfrm>
          <a:prstGeom prst="rect">
            <a:avLst/>
          </a:prstGeom>
          <a:ln>
            <a:noFill/>
          </a:ln>
        </p:spPr>
      </p:pic>
      <p:pic>
        <p:nvPicPr>
          <p:cNvPr id="6" name="Picture 5">
            <a:extLst>
              <a:ext uri="{FF2B5EF4-FFF2-40B4-BE49-F238E27FC236}">
                <a16:creationId xmlns:a16="http://schemas.microsoft.com/office/drawing/2014/main" id="{C345240C-7DEC-4D71-6D66-0F28D0DC95F5}"/>
              </a:ext>
            </a:extLst>
          </p:cNvPr>
          <p:cNvPicPr>
            <a:picLocks noChangeAspect="1"/>
          </p:cNvPicPr>
          <p:nvPr/>
        </p:nvPicPr>
        <p:blipFill>
          <a:blip r:embed="rId4"/>
          <a:stretch>
            <a:fillRect/>
          </a:stretch>
        </p:blipFill>
        <p:spPr>
          <a:xfrm>
            <a:off x="1588009" y="1683099"/>
            <a:ext cx="8173591" cy="1829055"/>
          </a:xfrm>
          <a:prstGeom prst="rect">
            <a:avLst/>
          </a:prstGeom>
          <a:ln>
            <a:solidFill>
              <a:schemeClr val="tx1"/>
            </a:solidFill>
          </a:ln>
        </p:spPr>
      </p:pic>
    </p:spTree>
    <p:extLst>
      <p:ext uri="{BB962C8B-B14F-4D97-AF65-F5344CB8AC3E}">
        <p14:creationId xmlns:p14="http://schemas.microsoft.com/office/powerpoint/2010/main" val="3169375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0272-4963-F169-FA30-3B7E727DCC3E}"/>
              </a:ext>
            </a:extLst>
          </p:cNvPr>
          <p:cNvSpPr>
            <a:spLocks noGrp="1"/>
          </p:cNvSpPr>
          <p:nvPr>
            <p:ph type="body" sz="quarter" idx="27"/>
          </p:nvPr>
        </p:nvSpPr>
        <p:spPr/>
        <p:txBody>
          <a:bodyPr/>
          <a:lstStyle/>
          <a:p>
            <a:r>
              <a:rPr lang="en-US" dirty="0"/>
              <a:t>Batch Macro – Group By Problem</a:t>
            </a:r>
          </a:p>
        </p:txBody>
      </p:sp>
      <p:sp>
        <p:nvSpPr>
          <p:cNvPr id="3" name="Text Placeholder 2">
            <a:extLst>
              <a:ext uri="{FF2B5EF4-FFF2-40B4-BE49-F238E27FC236}">
                <a16:creationId xmlns:a16="http://schemas.microsoft.com/office/drawing/2014/main" id="{C5CF9CE7-80F8-084F-F295-B7830DFB13C9}"/>
              </a:ext>
            </a:extLst>
          </p:cNvPr>
          <p:cNvSpPr>
            <a:spLocks noGrp="1"/>
          </p:cNvSpPr>
          <p:nvPr>
            <p:ph type="body" sz="quarter" idx="28"/>
          </p:nvPr>
        </p:nvSpPr>
        <p:spPr/>
        <p:txBody>
          <a:bodyPr/>
          <a:lstStyle/>
          <a:p>
            <a:r>
              <a:rPr lang="en-US" dirty="0"/>
              <a:t>In Workflow – Copy and change sample size for each country</a:t>
            </a:r>
          </a:p>
        </p:txBody>
      </p:sp>
      <p:pic>
        <p:nvPicPr>
          <p:cNvPr id="4" name="Content Placeholder 6">
            <a:extLst>
              <a:ext uri="{FF2B5EF4-FFF2-40B4-BE49-F238E27FC236}">
                <a16:creationId xmlns:a16="http://schemas.microsoft.com/office/drawing/2014/main" id="{48B190D1-B55E-CC9C-9F90-47E603518C4A}"/>
              </a:ext>
            </a:extLst>
          </p:cNvPr>
          <p:cNvPicPr>
            <a:picLocks noChangeAspect="1"/>
          </p:cNvPicPr>
          <p:nvPr/>
        </p:nvPicPr>
        <p:blipFill>
          <a:blip r:embed="rId3"/>
          <a:stretch>
            <a:fillRect/>
          </a:stretch>
        </p:blipFill>
        <p:spPr>
          <a:xfrm>
            <a:off x="2704699" y="1691804"/>
            <a:ext cx="5473643" cy="4861725"/>
          </a:xfrm>
          <a:prstGeom prst="rect">
            <a:avLst/>
          </a:prstGeom>
        </p:spPr>
      </p:pic>
    </p:spTree>
    <p:extLst>
      <p:ext uri="{BB962C8B-B14F-4D97-AF65-F5344CB8AC3E}">
        <p14:creationId xmlns:p14="http://schemas.microsoft.com/office/powerpoint/2010/main" val="823785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0272-4963-F169-FA30-3B7E727DCC3E}"/>
              </a:ext>
            </a:extLst>
          </p:cNvPr>
          <p:cNvSpPr>
            <a:spLocks noGrp="1"/>
          </p:cNvSpPr>
          <p:nvPr>
            <p:ph type="body" sz="quarter" idx="27"/>
          </p:nvPr>
        </p:nvSpPr>
        <p:spPr/>
        <p:txBody>
          <a:bodyPr/>
          <a:lstStyle/>
          <a:p>
            <a:r>
              <a:rPr lang="en-US" dirty="0"/>
              <a:t>Batch Macro – Group By Problem</a:t>
            </a:r>
          </a:p>
        </p:txBody>
      </p:sp>
      <p:sp>
        <p:nvSpPr>
          <p:cNvPr id="3" name="Text Placeholder 2">
            <a:extLst>
              <a:ext uri="{FF2B5EF4-FFF2-40B4-BE49-F238E27FC236}">
                <a16:creationId xmlns:a16="http://schemas.microsoft.com/office/drawing/2014/main" id="{C5CF9CE7-80F8-084F-F295-B7830DFB13C9}"/>
              </a:ext>
            </a:extLst>
          </p:cNvPr>
          <p:cNvSpPr>
            <a:spLocks noGrp="1"/>
          </p:cNvSpPr>
          <p:nvPr>
            <p:ph type="body" sz="quarter" idx="28"/>
          </p:nvPr>
        </p:nvSpPr>
        <p:spPr/>
        <p:txBody>
          <a:bodyPr/>
          <a:lstStyle/>
          <a:p>
            <a:r>
              <a:rPr lang="en-US" dirty="0"/>
              <a:t>As a Macro</a:t>
            </a:r>
          </a:p>
        </p:txBody>
      </p:sp>
      <p:pic>
        <p:nvPicPr>
          <p:cNvPr id="4" name="Content Placeholder 6">
            <a:extLst>
              <a:ext uri="{FF2B5EF4-FFF2-40B4-BE49-F238E27FC236}">
                <a16:creationId xmlns:a16="http://schemas.microsoft.com/office/drawing/2014/main" id="{6D838354-4199-F7DD-DF93-EA05DF7A1306}"/>
              </a:ext>
            </a:extLst>
          </p:cNvPr>
          <p:cNvPicPr>
            <a:picLocks noChangeAspect="1"/>
          </p:cNvPicPr>
          <p:nvPr/>
        </p:nvPicPr>
        <p:blipFill>
          <a:blip r:embed="rId3"/>
          <a:stretch>
            <a:fillRect/>
          </a:stretch>
        </p:blipFill>
        <p:spPr>
          <a:xfrm>
            <a:off x="2230287" y="1798040"/>
            <a:ext cx="7288335" cy="4243984"/>
          </a:xfrm>
          <a:prstGeom prst="rect">
            <a:avLst/>
          </a:prstGeom>
        </p:spPr>
      </p:pic>
    </p:spTree>
    <p:extLst>
      <p:ext uri="{BB962C8B-B14F-4D97-AF65-F5344CB8AC3E}">
        <p14:creationId xmlns:p14="http://schemas.microsoft.com/office/powerpoint/2010/main" val="2786679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0272-4963-F169-FA30-3B7E727DCC3E}"/>
              </a:ext>
            </a:extLst>
          </p:cNvPr>
          <p:cNvSpPr>
            <a:spLocks noGrp="1"/>
          </p:cNvSpPr>
          <p:nvPr>
            <p:ph type="body" sz="quarter" idx="27"/>
          </p:nvPr>
        </p:nvSpPr>
        <p:spPr/>
        <p:txBody>
          <a:bodyPr/>
          <a:lstStyle/>
          <a:p>
            <a:r>
              <a:rPr lang="en-US" dirty="0"/>
              <a:t>Batch Macro – Group By Problem</a:t>
            </a:r>
          </a:p>
        </p:txBody>
      </p:sp>
      <p:sp>
        <p:nvSpPr>
          <p:cNvPr id="3" name="Text Placeholder 2">
            <a:extLst>
              <a:ext uri="{FF2B5EF4-FFF2-40B4-BE49-F238E27FC236}">
                <a16:creationId xmlns:a16="http://schemas.microsoft.com/office/drawing/2014/main" id="{C5CF9CE7-80F8-084F-F295-B7830DFB13C9}"/>
              </a:ext>
            </a:extLst>
          </p:cNvPr>
          <p:cNvSpPr>
            <a:spLocks noGrp="1"/>
          </p:cNvSpPr>
          <p:nvPr>
            <p:ph type="body" sz="quarter" idx="28"/>
          </p:nvPr>
        </p:nvSpPr>
        <p:spPr/>
        <p:txBody>
          <a:bodyPr/>
          <a:lstStyle/>
          <a:p>
            <a:r>
              <a:rPr lang="en-US" dirty="0"/>
              <a:t>Macro within the workflow – </a:t>
            </a:r>
            <a:r>
              <a:rPr lang="en-US" u="sng" dirty="0"/>
              <a:t>Group by Country </a:t>
            </a:r>
            <a:r>
              <a:rPr lang="en-US" dirty="0"/>
              <a:t>and Map the input fields</a:t>
            </a:r>
          </a:p>
        </p:txBody>
      </p:sp>
      <p:pic>
        <p:nvPicPr>
          <p:cNvPr id="4" name="Content Placeholder 7">
            <a:extLst>
              <a:ext uri="{FF2B5EF4-FFF2-40B4-BE49-F238E27FC236}">
                <a16:creationId xmlns:a16="http://schemas.microsoft.com/office/drawing/2014/main" id="{3BA5977B-A70D-8056-40C2-ECDC3A1F3A30}"/>
              </a:ext>
            </a:extLst>
          </p:cNvPr>
          <p:cNvPicPr>
            <a:picLocks noChangeAspect="1"/>
          </p:cNvPicPr>
          <p:nvPr/>
        </p:nvPicPr>
        <p:blipFill>
          <a:blip r:embed="rId3"/>
          <a:stretch>
            <a:fillRect/>
          </a:stretch>
        </p:blipFill>
        <p:spPr>
          <a:xfrm>
            <a:off x="2604177" y="3488479"/>
            <a:ext cx="5907810" cy="1955964"/>
          </a:xfrm>
          <a:prstGeom prst="rect">
            <a:avLst/>
          </a:prstGeom>
        </p:spPr>
      </p:pic>
      <p:pic>
        <p:nvPicPr>
          <p:cNvPr id="5" name="Picture 4">
            <a:extLst>
              <a:ext uri="{FF2B5EF4-FFF2-40B4-BE49-F238E27FC236}">
                <a16:creationId xmlns:a16="http://schemas.microsoft.com/office/drawing/2014/main" id="{DA27C2E3-F1B8-20FD-45AF-EFAE83B39A8A}"/>
              </a:ext>
            </a:extLst>
          </p:cNvPr>
          <p:cNvPicPr>
            <a:picLocks noChangeAspect="1"/>
          </p:cNvPicPr>
          <p:nvPr/>
        </p:nvPicPr>
        <p:blipFill>
          <a:blip r:embed="rId4"/>
          <a:stretch>
            <a:fillRect/>
          </a:stretch>
        </p:blipFill>
        <p:spPr>
          <a:xfrm>
            <a:off x="1461017" y="1915429"/>
            <a:ext cx="4324954" cy="1219370"/>
          </a:xfrm>
          <a:prstGeom prst="rect">
            <a:avLst/>
          </a:prstGeom>
        </p:spPr>
      </p:pic>
      <p:pic>
        <p:nvPicPr>
          <p:cNvPr id="6" name="Picture 5">
            <a:extLst>
              <a:ext uri="{FF2B5EF4-FFF2-40B4-BE49-F238E27FC236}">
                <a16:creationId xmlns:a16="http://schemas.microsoft.com/office/drawing/2014/main" id="{169C13DF-E02A-700D-294F-1AAD981D5E3A}"/>
              </a:ext>
            </a:extLst>
          </p:cNvPr>
          <p:cNvPicPr>
            <a:picLocks noChangeAspect="1"/>
          </p:cNvPicPr>
          <p:nvPr/>
        </p:nvPicPr>
        <p:blipFill>
          <a:blip r:embed="rId5"/>
          <a:stretch>
            <a:fillRect/>
          </a:stretch>
        </p:blipFill>
        <p:spPr>
          <a:xfrm>
            <a:off x="5785971" y="1905903"/>
            <a:ext cx="4277322" cy="1228896"/>
          </a:xfrm>
          <a:prstGeom prst="rect">
            <a:avLst/>
          </a:prstGeom>
        </p:spPr>
      </p:pic>
      <p:pic>
        <p:nvPicPr>
          <p:cNvPr id="7" name="Picture 6">
            <a:extLst>
              <a:ext uri="{FF2B5EF4-FFF2-40B4-BE49-F238E27FC236}">
                <a16:creationId xmlns:a16="http://schemas.microsoft.com/office/drawing/2014/main" id="{A6FB1495-B0C3-C6CC-F462-98CA53E5A298}"/>
              </a:ext>
            </a:extLst>
          </p:cNvPr>
          <p:cNvPicPr>
            <a:picLocks noChangeAspect="1"/>
          </p:cNvPicPr>
          <p:nvPr/>
        </p:nvPicPr>
        <p:blipFill>
          <a:blip r:embed="rId6"/>
          <a:stretch>
            <a:fillRect/>
          </a:stretch>
        </p:blipFill>
        <p:spPr>
          <a:xfrm>
            <a:off x="1461017" y="3488479"/>
            <a:ext cx="1143160" cy="714475"/>
          </a:xfrm>
          <a:prstGeom prst="rect">
            <a:avLst/>
          </a:prstGeom>
          <a:ln>
            <a:solidFill>
              <a:schemeClr val="accent2"/>
            </a:solidFill>
          </a:ln>
        </p:spPr>
      </p:pic>
      <p:cxnSp>
        <p:nvCxnSpPr>
          <p:cNvPr id="8" name="Straight Arrow Connector 7">
            <a:extLst>
              <a:ext uri="{FF2B5EF4-FFF2-40B4-BE49-F238E27FC236}">
                <a16:creationId xmlns:a16="http://schemas.microsoft.com/office/drawing/2014/main" id="{511270D1-6A5D-E696-3363-FD768777D9C9}"/>
              </a:ext>
            </a:extLst>
          </p:cNvPr>
          <p:cNvCxnSpPr/>
          <p:nvPr/>
        </p:nvCxnSpPr>
        <p:spPr bwMode="gray">
          <a:xfrm>
            <a:off x="5785971" y="3134799"/>
            <a:ext cx="0" cy="92595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040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832852-689E-0C72-BEB7-F54D72976092}"/>
              </a:ext>
            </a:extLst>
          </p:cNvPr>
          <p:cNvSpPr>
            <a:spLocks noGrp="1"/>
          </p:cNvSpPr>
          <p:nvPr>
            <p:ph type="body" sz="quarter" idx="27"/>
          </p:nvPr>
        </p:nvSpPr>
        <p:spPr/>
        <p:txBody>
          <a:bodyPr/>
          <a:lstStyle/>
          <a:p>
            <a:r>
              <a:rPr lang="en-US" dirty="0"/>
              <a:t>Pattern Identification – Iterative Macro</a:t>
            </a:r>
          </a:p>
        </p:txBody>
      </p:sp>
      <p:pic>
        <p:nvPicPr>
          <p:cNvPr id="3076" name="Picture 4">
            <a:extLst>
              <a:ext uri="{FF2B5EF4-FFF2-40B4-BE49-F238E27FC236}">
                <a16:creationId xmlns:a16="http://schemas.microsoft.com/office/drawing/2014/main" id="{0182A754-A3AB-99B0-3EC3-B29870EB6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2911" y="1314550"/>
            <a:ext cx="7463088" cy="5250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094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0272-4963-F169-FA30-3B7E727DCC3E}"/>
              </a:ext>
            </a:extLst>
          </p:cNvPr>
          <p:cNvSpPr>
            <a:spLocks noGrp="1"/>
          </p:cNvSpPr>
          <p:nvPr>
            <p:ph type="body" sz="quarter" idx="27"/>
          </p:nvPr>
        </p:nvSpPr>
        <p:spPr/>
        <p:txBody>
          <a:bodyPr/>
          <a:lstStyle/>
          <a:p>
            <a:r>
              <a:rPr lang="en-US" dirty="0"/>
              <a:t>Iterative Macro – Next Closest Location</a:t>
            </a:r>
          </a:p>
        </p:txBody>
      </p:sp>
      <p:sp>
        <p:nvSpPr>
          <p:cNvPr id="3" name="Text Placeholder 2">
            <a:extLst>
              <a:ext uri="{FF2B5EF4-FFF2-40B4-BE49-F238E27FC236}">
                <a16:creationId xmlns:a16="http://schemas.microsoft.com/office/drawing/2014/main" id="{C5CF9CE7-80F8-084F-F295-B7830DFB13C9}"/>
              </a:ext>
            </a:extLst>
          </p:cNvPr>
          <p:cNvSpPr>
            <a:spLocks noGrp="1"/>
          </p:cNvSpPr>
          <p:nvPr>
            <p:ph type="body" sz="quarter" idx="28"/>
          </p:nvPr>
        </p:nvSpPr>
        <p:spPr/>
        <p:txBody>
          <a:bodyPr/>
          <a:lstStyle/>
          <a:p>
            <a:r>
              <a:rPr lang="en-US" dirty="0"/>
              <a:t>Scenario: We have a list of locations and need to find the order in which to visit</a:t>
            </a:r>
          </a:p>
        </p:txBody>
      </p:sp>
      <p:pic>
        <p:nvPicPr>
          <p:cNvPr id="5" name="Picture 4">
            <a:extLst>
              <a:ext uri="{FF2B5EF4-FFF2-40B4-BE49-F238E27FC236}">
                <a16:creationId xmlns:a16="http://schemas.microsoft.com/office/drawing/2014/main" id="{159B8F22-4E49-59F6-E4B6-C1C6D893BF59}"/>
              </a:ext>
            </a:extLst>
          </p:cNvPr>
          <p:cNvPicPr>
            <a:picLocks noChangeAspect="1"/>
          </p:cNvPicPr>
          <p:nvPr/>
        </p:nvPicPr>
        <p:blipFill>
          <a:blip r:embed="rId3"/>
          <a:stretch>
            <a:fillRect/>
          </a:stretch>
        </p:blipFill>
        <p:spPr>
          <a:xfrm>
            <a:off x="1864154" y="2164804"/>
            <a:ext cx="9812119" cy="2896004"/>
          </a:xfrm>
          <a:prstGeom prst="rect">
            <a:avLst/>
          </a:prstGeom>
        </p:spPr>
      </p:pic>
      <p:pic>
        <p:nvPicPr>
          <p:cNvPr id="6" name="Picture 5">
            <a:extLst>
              <a:ext uri="{FF2B5EF4-FFF2-40B4-BE49-F238E27FC236}">
                <a16:creationId xmlns:a16="http://schemas.microsoft.com/office/drawing/2014/main" id="{B6B67C07-964C-BAE8-0CF4-D3756ED255CE}"/>
              </a:ext>
            </a:extLst>
          </p:cNvPr>
          <p:cNvPicPr>
            <a:picLocks noChangeAspect="1"/>
          </p:cNvPicPr>
          <p:nvPr/>
        </p:nvPicPr>
        <p:blipFill>
          <a:blip r:embed="rId4"/>
          <a:stretch>
            <a:fillRect/>
          </a:stretch>
        </p:blipFill>
        <p:spPr>
          <a:xfrm>
            <a:off x="394447" y="1998093"/>
            <a:ext cx="1324160" cy="3229426"/>
          </a:xfrm>
          <a:prstGeom prst="rect">
            <a:avLst/>
          </a:prstGeom>
          <a:ln>
            <a:solidFill>
              <a:schemeClr val="tx1"/>
            </a:solidFill>
          </a:ln>
        </p:spPr>
      </p:pic>
    </p:spTree>
    <p:extLst>
      <p:ext uri="{BB962C8B-B14F-4D97-AF65-F5344CB8AC3E}">
        <p14:creationId xmlns:p14="http://schemas.microsoft.com/office/powerpoint/2010/main" val="958747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0272-4963-F169-FA30-3B7E727DCC3E}"/>
              </a:ext>
            </a:extLst>
          </p:cNvPr>
          <p:cNvSpPr>
            <a:spLocks noGrp="1"/>
          </p:cNvSpPr>
          <p:nvPr>
            <p:ph type="body" sz="quarter" idx="27"/>
          </p:nvPr>
        </p:nvSpPr>
        <p:spPr/>
        <p:txBody>
          <a:bodyPr/>
          <a:lstStyle/>
          <a:p>
            <a:r>
              <a:rPr lang="en-US" dirty="0"/>
              <a:t>Iterative Macro – Next Closest Location</a:t>
            </a:r>
          </a:p>
        </p:txBody>
      </p:sp>
      <p:sp>
        <p:nvSpPr>
          <p:cNvPr id="3" name="Text Placeholder 2">
            <a:extLst>
              <a:ext uri="{FF2B5EF4-FFF2-40B4-BE49-F238E27FC236}">
                <a16:creationId xmlns:a16="http://schemas.microsoft.com/office/drawing/2014/main" id="{C5CF9CE7-80F8-084F-F295-B7830DFB13C9}"/>
              </a:ext>
            </a:extLst>
          </p:cNvPr>
          <p:cNvSpPr>
            <a:spLocks noGrp="1"/>
          </p:cNvSpPr>
          <p:nvPr>
            <p:ph type="body" sz="quarter" idx="28"/>
          </p:nvPr>
        </p:nvSpPr>
        <p:spPr/>
        <p:txBody>
          <a:bodyPr/>
          <a:lstStyle/>
          <a:p>
            <a:r>
              <a:rPr lang="en-US" dirty="0"/>
              <a:t>In Workflow – copy end-to-end for each location to find “Next” stop</a:t>
            </a:r>
          </a:p>
        </p:txBody>
      </p:sp>
      <p:pic>
        <p:nvPicPr>
          <p:cNvPr id="5" name="Content Placeholder 6">
            <a:extLst>
              <a:ext uri="{FF2B5EF4-FFF2-40B4-BE49-F238E27FC236}">
                <a16:creationId xmlns:a16="http://schemas.microsoft.com/office/drawing/2014/main" id="{92F5DFD1-E52F-A92A-9433-6694BCC56AF1}"/>
              </a:ext>
            </a:extLst>
          </p:cNvPr>
          <p:cNvPicPr>
            <a:picLocks noChangeAspect="1"/>
          </p:cNvPicPr>
          <p:nvPr/>
        </p:nvPicPr>
        <p:blipFill>
          <a:blip r:embed="rId3"/>
          <a:stretch>
            <a:fillRect/>
          </a:stretch>
        </p:blipFill>
        <p:spPr>
          <a:xfrm>
            <a:off x="3407343" y="1798040"/>
            <a:ext cx="3902200" cy="4794860"/>
          </a:xfrm>
          <a:prstGeom prst="rect">
            <a:avLst/>
          </a:prstGeom>
        </p:spPr>
      </p:pic>
    </p:spTree>
    <p:extLst>
      <p:ext uri="{BB962C8B-B14F-4D97-AF65-F5344CB8AC3E}">
        <p14:creationId xmlns:p14="http://schemas.microsoft.com/office/powerpoint/2010/main" val="569285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0272-4963-F169-FA30-3B7E727DCC3E}"/>
              </a:ext>
            </a:extLst>
          </p:cNvPr>
          <p:cNvSpPr>
            <a:spLocks noGrp="1"/>
          </p:cNvSpPr>
          <p:nvPr>
            <p:ph type="body" sz="quarter" idx="27"/>
          </p:nvPr>
        </p:nvSpPr>
        <p:spPr/>
        <p:txBody>
          <a:bodyPr/>
          <a:lstStyle/>
          <a:p>
            <a:r>
              <a:rPr lang="en-US" dirty="0"/>
              <a:t>Iterative Macro – Next Closest Location</a:t>
            </a:r>
          </a:p>
        </p:txBody>
      </p:sp>
      <p:sp>
        <p:nvSpPr>
          <p:cNvPr id="3" name="Text Placeholder 2">
            <a:extLst>
              <a:ext uri="{FF2B5EF4-FFF2-40B4-BE49-F238E27FC236}">
                <a16:creationId xmlns:a16="http://schemas.microsoft.com/office/drawing/2014/main" id="{C5CF9CE7-80F8-084F-F295-B7830DFB13C9}"/>
              </a:ext>
            </a:extLst>
          </p:cNvPr>
          <p:cNvSpPr>
            <a:spLocks noGrp="1"/>
          </p:cNvSpPr>
          <p:nvPr>
            <p:ph type="body" sz="quarter" idx="28"/>
          </p:nvPr>
        </p:nvSpPr>
        <p:spPr/>
        <p:txBody>
          <a:bodyPr/>
          <a:lstStyle/>
          <a:p>
            <a:r>
              <a:rPr lang="en-US" dirty="0"/>
              <a:t>As a macro</a:t>
            </a:r>
          </a:p>
        </p:txBody>
      </p:sp>
      <p:pic>
        <p:nvPicPr>
          <p:cNvPr id="7" name="Picture 6">
            <a:extLst>
              <a:ext uri="{FF2B5EF4-FFF2-40B4-BE49-F238E27FC236}">
                <a16:creationId xmlns:a16="http://schemas.microsoft.com/office/drawing/2014/main" id="{B166E5AA-E1C1-71B1-DC74-A39CDE0F01C9}"/>
              </a:ext>
            </a:extLst>
          </p:cNvPr>
          <p:cNvPicPr>
            <a:picLocks noChangeAspect="1"/>
          </p:cNvPicPr>
          <p:nvPr/>
        </p:nvPicPr>
        <p:blipFill>
          <a:blip r:embed="rId3"/>
          <a:stretch>
            <a:fillRect/>
          </a:stretch>
        </p:blipFill>
        <p:spPr>
          <a:xfrm>
            <a:off x="3706574" y="2577151"/>
            <a:ext cx="7775814" cy="2828930"/>
          </a:xfrm>
          <a:prstGeom prst="rect">
            <a:avLst/>
          </a:prstGeom>
        </p:spPr>
      </p:pic>
      <p:pic>
        <p:nvPicPr>
          <p:cNvPr id="8" name="Picture 7">
            <a:extLst>
              <a:ext uri="{FF2B5EF4-FFF2-40B4-BE49-F238E27FC236}">
                <a16:creationId xmlns:a16="http://schemas.microsoft.com/office/drawing/2014/main" id="{9C618E5F-3483-E9E1-988F-28EAC27D90E5}"/>
              </a:ext>
            </a:extLst>
          </p:cNvPr>
          <p:cNvPicPr>
            <a:picLocks noChangeAspect="1"/>
          </p:cNvPicPr>
          <p:nvPr/>
        </p:nvPicPr>
        <p:blipFill>
          <a:blip r:embed="rId4"/>
          <a:stretch>
            <a:fillRect/>
          </a:stretch>
        </p:blipFill>
        <p:spPr>
          <a:xfrm>
            <a:off x="241957" y="2315737"/>
            <a:ext cx="3200847" cy="3600953"/>
          </a:xfrm>
          <a:prstGeom prst="rect">
            <a:avLst/>
          </a:prstGeom>
        </p:spPr>
      </p:pic>
      <p:sp>
        <p:nvSpPr>
          <p:cNvPr id="9" name="Rectangle 8">
            <a:extLst>
              <a:ext uri="{FF2B5EF4-FFF2-40B4-BE49-F238E27FC236}">
                <a16:creationId xmlns:a16="http://schemas.microsoft.com/office/drawing/2014/main" id="{9AA4B5EE-907C-86E9-4A7C-C7E4E01F7F98}"/>
              </a:ext>
            </a:extLst>
          </p:cNvPr>
          <p:cNvSpPr/>
          <p:nvPr/>
        </p:nvSpPr>
        <p:spPr>
          <a:xfrm>
            <a:off x="556506" y="3971140"/>
            <a:ext cx="2382715" cy="290146"/>
          </a:xfrm>
          <a:prstGeom prst="rect">
            <a:avLst/>
          </a:prstGeom>
          <a:noFill/>
          <a:ln w="28575">
            <a:solidFill>
              <a:srgbClr val="FF9E1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Rectangle 9">
            <a:extLst>
              <a:ext uri="{FF2B5EF4-FFF2-40B4-BE49-F238E27FC236}">
                <a16:creationId xmlns:a16="http://schemas.microsoft.com/office/drawing/2014/main" id="{75C92D87-C2B7-4723-0AC8-65F56408533C}"/>
              </a:ext>
            </a:extLst>
          </p:cNvPr>
          <p:cNvSpPr/>
          <p:nvPr/>
        </p:nvSpPr>
        <p:spPr>
          <a:xfrm>
            <a:off x="556506" y="3631132"/>
            <a:ext cx="2382715" cy="290146"/>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accent2"/>
              </a:solidFill>
            </a:endParaRPr>
          </a:p>
        </p:txBody>
      </p:sp>
      <p:cxnSp>
        <p:nvCxnSpPr>
          <p:cNvPr id="11" name="Straight Arrow Connector 10">
            <a:extLst>
              <a:ext uri="{FF2B5EF4-FFF2-40B4-BE49-F238E27FC236}">
                <a16:creationId xmlns:a16="http://schemas.microsoft.com/office/drawing/2014/main" id="{08419ADE-A5F9-7986-90D4-7429EB409D37}"/>
              </a:ext>
            </a:extLst>
          </p:cNvPr>
          <p:cNvCxnSpPr/>
          <p:nvPr/>
        </p:nvCxnSpPr>
        <p:spPr bwMode="gray">
          <a:xfrm>
            <a:off x="2939221" y="3631132"/>
            <a:ext cx="2478699" cy="86843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526EA4-AC1A-AF9C-C2A4-C10BB4C33358}"/>
              </a:ext>
            </a:extLst>
          </p:cNvPr>
          <p:cNvCxnSpPr/>
          <p:nvPr/>
        </p:nvCxnSpPr>
        <p:spPr bwMode="gray">
          <a:xfrm>
            <a:off x="2939221" y="4261286"/>
            <a:ext cx="1202349" cy="238278"/>
          </a:xfrm>
          <a:prstGeom prst="straightConnector1">
            <a:avLst/>
          </a:prstGeom>
          <a:ln w="19050" cap="rnd">
            <a:solidFill>
              <a:srgbClr val="FF9E1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C97849-4CFF-089D-0532-AC3ABB981503}"/>
              </a:ext>
            </a:extLst>
          </p:cNvPr>
          <p:cNvCxnSpPr/>
          <p:nvPr/>
        </p:nvCxnSpPr>
        <p:spPr bwMode="gray">
          <a:xfrm>
            <a:off x="6179877" y="3138838"/>
            <a:ext cx="0" cy="1222095"/>
          </a:xfrm>
          <a:prstGeom prst="straightConnector1">
            <a:avLst/>
          </a:prstGeom>
          <a:ln w="19050" cap="rnd">
            <a:solidFill>
              <a:schemeClr val="bg2">
                <a:lumMod val="90000"/>
              </a:schemeClr>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A3BFB36-6302-05C7-37CF-B417D95FADE0}"/>
              </a:ext>
            </a:extLst>
          </p:cNvPr>
          <p:cNvPicPr>
            <a:picLocks noChangeAspect="1"/>
          </p:cNvPicPr>
          <p:nvPr/>
        </p:nvPicPr>
        <p:blipFill>
          <a:blip r:embed="rId5"/>
          <a:stretch>
            <a:fillRect/>
          </a:stretch>
        </p:blipFill>
        <p:spPr>
          <a:xfrm>
            <a:off x="5921157" y="1718053"/>
            <a:ext cx="5753903" cy="342948"/>
          </a:xfrm>
          <a:prstGeom prst="rect">
            <a:avLst/>
          </a:prstGeom>
          <a:ln>
            <a:solidFill>
              <a:schemeClr val="tx1">
                <a:lumMod val="40000"/>
                <a:lumOff val="60000"/>
              </a:schemeClr>
            </a:solidFill>
          </a:ln>
        </p:spPr>
      </p:pic>
      <p:cxnSp>
        <p:nvCxnSpPr>
          <p:cNvPr id="15" name="Straight Arrow Connector 14">
            <a:extLst>
              <a:ext uri="{FF2B5EF4-FFF2-40B4-BE49-F238E27FC236}">
                <a16:creationId xmlns:a16="http://schemas.microsoft.com/office/drawing/2014/main" id="{EAD433A3-BA61-3664-92A6-5EDEBAE873FA}"/>
              </a:ext>
            </a:extLst>
          </p:cNvPr>
          <p:cNvCxnSpPr>
            <a:stCxn id="14" idx="2"/>
          </p:cNvCxnSpPr>
          <p:nvPr/>
        </p:nvCxnSpPr>
        <p:spPr bwMode="gray">
          <a:xfrm>
            <a:off x="8798109" y="2061001"/>
            <a:ext cx="1186" cy="1341401"/>
          </a:xfrm>
          <a:prstGeom prst="straightConnector1">
            <a:avLst/>
          </a:prstGeom>
          <a:ln w="19050" cap="rnd">
            <a:solidFill>
              <a:schemeClr val="bg2">
                <a:lumMod val="90000"/>
              </a:schemeClr>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73D93D8-54D2-9435-C961-C88835CE99A8}"/>
              </a:ext>
            </a:extLst>
          </p:cNvPr>
          <p:cNvPicPr>
            <a:picLocks noChangeAspect="1"/>
          </p:cNvPicPr>
          <p:nvPr/>
        </p:nvPicPr>
        <p:blipFill>
          <a:blip r:embed="rId6"/>
          <a:stretch>
            <a:fillRect/>
          </a:stretch>
        </p:blipFill>
        <p:spPr>
          <a:xfrm>
            <a:off x="3960242" y="2277858"/>
            <a:ext cx="4439270" cy="943107"/>
          </a:xfrm>
          <a:prstGeom prst="rect">
            <a:avLst/>
          </a:prstGeom>
          <a:ln>
            <a:solidFill>
              <a:schemeClr val="tx1">
                <a:lumMod val="40000"/>
                <a:lumOff val="60000"/>
              </a:schemeClr>
            </a:solidFill>
          </a:ln>
        </p:spPr>
      </p:pic>
      <p:pic>
        <p:nvPicPr>
          <p:cNvPr id="17" name="Picture 16">
            <a:extLst>
              <a:ext uri="{FF2B5EF4-FFF2-40B4-BE49-F238E27FC236}">
                <a16:creationId xmlns:a16="http://schemas.microsoft.com/office/drawing/2014/main" id="{87C4BEBD-3753-7D6B-ED4B-2E7895D24F52}"/>
              </a:ext>
            </a:extLst>
          </p:cNvPr>
          <p:cNvPicPr>
            <a:picLocks noChangeAspect="1"/>
          </p:cNvPicPr>
          <p:nvPr/>
        </p:nvPicPr>
        <p:blipFill>
          <a:blip r:embed="rId7"/>
          <a:stretch>
            <a:fillRect/>
          </a:stretch>
        </p:blipFill>
        <p:spPr>
          <a:xfrm>
            <a:off x="5020863" y="5611241"/>
            <a:ext cx="4620270" cy="1076475"/>
          </a:xfrm>
          <a:prstGeom prst="rect">
            <a:avLst/>
          </a:prstGeom>
          <a:ln>
            <a:solidFill>
              <a:schemeClr val="tx1">
                <a:lumMod val="40000"/>
                <a:lumOff val="60000"/>
              </a:schemeClr>
            </a:solidFill>
          </a:ln>
        </p:spPr>
      </p:pic>
      <p:cxnSp>
        <p:nvCxnSpPr>
          <p:cNvPr id="18" name="Straight Arrow Connector 17">
            <a:extLst>
              <a:ext uri="{FF2B5EF4-FFF2-40B4-BE49-F238E27FC236}">
                <a16:creationId xmlns:a16="http://schemas.microsoft.com/office/drawing/2014/main" id="{C1D8EFE7-1889-BA92-60A3-66BFFDDB9F82}"/>
              </a:ext>
            </a:extLst>
          </p:cNvPr>
          <p:cNvCxnSpPr>
            <a:stCxn id="17" idx="0"/>
          </p:cNvCxnSpPr>
          <p:nvPr/>
        </p:nvCxnSpPr>
        <p:spPr bwMode="gray">
          <a:xfrm flipH="1" flipV="1">
            <a:off x="4417795" y="4531258"/>
            <a:ext cx="2913203" cy="1079983"/>
          </a:xfrm>
          <a:prstGeom prst="straightConnector1">
            <a:avLst/>
          </a:prstGeom>
          <a:ln w="19050" cap="rnd">
            <a:solidFill>
              <a:schemeClr val="bg2">
                <a:lumMod val="9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0E804F-F5B9-B305-638B-62D12BECBD4F}"/>
              </a:ext>
            </a:extLst>
          </p:cNvPr>
          <p:cNvCxnSpPr>
            <a:stCxn id="17" idx="0"/>
          </p:cNvCxnSpPr>
          <p:nvPr/>
        </p:nvCxnSpPr>
        <p:spPr bwMode="gray">
          <a:xfrm flipV="1">
            <a:off x="7330998" y="4536360"/>
            <a:ext cx="3626617" cy="1074881"/>
          </a:xfrm>
          <a:prstGeom prst="straightConnector1">
            <a:avLst/>
          </a:prstGeom>
          <a:ln w="19050" cap="rnd">
            <a:solidFill>
              <a:schemeClr val="bg2">
                <a:lumMod val="9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1EA692F-5613-9DF4-FF40-81B89FE1AC98}"/>
              </a:ext>
            </a:extLst>
          </p:cNvPr>
          <p:cNvSpPr/>
          <p:nvPr/>
        </p:nvSpPr>
        <p:spPr>
          <a:xfrm>
            <a:off x="7865845" y="1889527"/>
            <a:ext cx="533667" cy="171474"/>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Rectangle 20">
            <a:extLst>
              <a:ext uri="{FF2B5EF4-FFF2-40B4-BE49-F238E27FC236}">
                <a16:creationId xmlns:a16="http://schemas.microsoft.com/office/drawing/2014/main" id="{360E2EE2-F0B1-CAFB-7E30-BBCC867F2E4F}"/>
              </a:ext>
            </a:extLst>
          </p:cNvPr>
          <p:cNvSpPr/>
          <p:nvPr/>
        </p:nvSpPr>
        <p:spPr>
          <a:xfrm>
            <a:off x="5696502" y="5772844"/>
            <a:ext cx="483375" cy="914872"/>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667141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0272-4963-F169-FA30-3B7E727DCC3E}"/>
              </a:ext>
            </a:extLst>
          </p:cNvPr>
          <p:cNvSpPr>
            <a:spLocks noGrp="1"/>
          </p:cNvSpPr>
          <p:nvPr>
            <p:ph type="body" sz="quarter" idx="27"/>
          </p:nvPr>
        </p:nvSpPr>
        <p:spPr/>
        <p:txBody>
          <a:bodyPr/>
          <a:lstStyle/>
          <a:p>
            <a:r>
              <a:rPr lang="en-US" dirty="0"/>
              <a:t>Iterative Macro – Next Closest Location</a:t>
            </a:r>
          </a:p>
        </p:txBody>
      </p:sp>
      <p:sp>
        <p:nvSpPr>
          <p:cNvPr id="3" name="Text Placeholder 2">
            <a:extLst>
              <a:ext uri="{FF2B5EF4-FFF2-40B4-BE49-F238E27FC236}">
                <a16:creationId xmlns:a16="http://schemas.microsoft.com/office/drawing/2014/main" id="{C5CF9CE7-80F8-084F-F295-B7830DFB13C9}"/>
              </a:ext>
            </a:extLst>
          </p:cNvPr>
          <p:cNvSpPr>
            <a:spLocks noGrp="1"/>
          </p:cNvSpPr>
          <p:nvPr>
            <p:ph type="body" sz="quarter" idx="28"/>
          </p:nvPr>
        </p:nvSpPr>
        <p:spPr/>
        <p:txBody>
          <a:bodyPr/>
          <a:lstStyle/>
          <a:p>
            <a:r>
              <a:rPr lang="en-US" dirty="0"/>
              <a:t>Macro within the workflow – Find all files using directory tool and Map the </a:t>
            </a:r>
            <a:r>
              <a:rPr lang="en-US" dirty="0" err="1"/>
              <a:t>FullPath</a:t>
            </a:r>
            <a:r>
              <a:rPr lang="en-US" dirty="0"/>
              <a:t> field</a:t>
            </a:r>
          </a:p>
        </p:txBody>
      </p:sp>
      <p:sp>
        <p:nvSpPr>
          <p:cNvPr id="5" name="TextBox 4">
            <a:extLst>
              <a:ext uri="{FF2B5EF4-FFF2-40B4-BE49-F238E27FC236}">
                <a16:creationId xmlns:a16="http://schemas.microsoft.com/office/drawing/2014/main" id="{B4519707-0B42-986D-4B74-98096598C849}"/>
              </a:ext>
            </a:extLst>
          </p:cNvPr>
          <p:cNvSpPr txBox="1"/>
          <p:nvPr/>
        </p:nvSpPr>
        <p:spPr>
          <a:xfrm>
            <a:off x="6397899" y="3602254"/>
            <a:ext cx="606669" cy="276999"/>
          </a:xfrm>
          <a:prstGeom prst="rect">
            <a:avLst/>
          </a:prstGeom>
        </p:spPr>
        <p:txBody>
          <a:bodyPr wrap="square" lIns="0" tIns="0" rIns="0" bIns="0" rtlCol="0">
            <a:spAutoFit/>
          </a:bodyPr>
          <a:lstStyle/>
          <a:p>
            <a:pPr algn="l">
              <a:spcAft>
                <a:spcPts val="600"/>
              </a:spcAft>
            </a:pPr>
            <a:r>
              <a:rPr lang="en-US" dirty="0"/>
              <a:t>VS</a:t>
            </a:r>
          </a:p>
        </p:txBody>
      </p:sp>
      <p:pic>
        <p:nvPicPr>
          <p:cNvPr id="6" name="Picture 5">
            <a:extLst>
              <a:ext uri="{FF2B5EF4-FFF2-40B4-BE49-F238E27FC236}">
                <a16:creationId xmlns:a16="http://schemas.microsoft.com/office/drawing/2014/main" id="{129BF60C-34C3-E37A-23FB-BBD1344BF18A}"/>
              </a:ext>
            </a:extLst>
          </p:cNvPr>
          <p:cNvPicPr>
            <a:picLocks noChangeAspect="1"/>
          </p:cNvPicPr>
          <p:nvPr/>
        </p:nvPicPr>
        <p:blipFill>
          <a:blip r:embed="rId3"/>
          <a:stretch>
            <a:fillRect/>
          </a:stretch>
        </p:blipFill>
        <p:spPr>
          <a:xfrm>
            <a:off x="317850" y="3036548"/>
            <a:ext cx="5687219" cy="1562318"/>
          </a:xfrm>
          <a:prstGeom prst="rect">
            <a:avLst/>
          </a:prstGeom>
        </p:spPr>
      </p:pic>
      <p:pic>
        <p:nvPicPr>
          <p:cNvPr id="7" name="Content Placeholder 6">
            <a:extLst>
              <a:ext uri="{FF2B5EF4-FFF2-40B4-BE49-F238E27FC236}">
                <a16:creationId xmlns:a16="http://schemas.microsoft.com/office/drawing/2014/main" id="{9758BBD5-A86C-A057-014F-26036C015F94}"/>
              </a:ext>
            </a:extLst>
          </p:cNvPr>
          <p:cNvPicPr>
            <a:picLocks noChangeAspect="1"/>
          </p:cNvPicPr>
          <p:nvPr/>
        </p:nvPicPr>
        <p:blipFill>
          <a:blip r:embed="rId4"/>
          <a:stretch>
            <a:fillRect/>
          </a:stretch>
        </p:blipFill>
        <p:spPr>
          <a:xfrm>
            <a:off x="7324548" y="1962674"/>
            <a:ext cx="3317372" cy="4076248"/>
          </a:xfrm>
          <a:prstGeom prst="rect">
            <a:avLst/>
          </a:prstGeom>
        </p:spPr>
      </p:pic>
    </p:spTree>
    <p:extLst>
      <p:ext uri="{BB962C8B-B14F-4D97-AF65-F5344CB8AC3E}">
        <p14:creationId xmlns:p14="http://schemas.microsoft.com/office/powerpoint/2010/main" val="3835895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8A9635-1475-5958-4466-BDF4E61E5805}"/>
              </a:ext>
            </a:extLst>
          </p:cNvPr>
          <p:cNvSpPr>
            <a:spLocks noGrp="1"/>
          </p:cNvSpPr>
          <p:nvPr>
            <p:ph type="body" sz="quarter" idx="27"/>
          </p:nvPr>
        </p:nvSpPr>
        <p:spPr/>
        <p:txBody>
          <a:bodyPr/>
          <a:lstStyle/>
          <a:p>
            <a:endParaRPr lang="en-US"/>
          </a:p>
        </p:txBody>
      </p:sp>
      <p:sp>
        <p:nvSpPr>
          <p:cNvPr id="3" name="Text Placeholder 2">
            <a:extLst>
              <a:ext uri="{FF2B5EF4-FFF2-40B4-BE49-F238E27FC236}">
                <a16:creationId xmlns:a16="http://schemas.microsoft.com/office/drawing/2014/main" id="{0B0F5827-552A-CAE9-63F7-AEEDB6668D43}"/>
              </a:ext>
            </a:extLst>
          </p:cNvPr>
          <p:cNvSpPr>
            <a:spLocks noGrp="1"/>
          </p:cNvSpPr>
          <p:nvPr>
            <p:ph type="body" sz="quarter" idx="14"/>
          </p:nvPr>
        </p:nvSpPr>
        <p:spPr/>
        <p:txBody>
          <a:bodyPr/>
          <a:lstStyle/>
          <a:p>
            <a:r>
              <a:rPr lang="en-US" dirty="0"/>
              <a:t>Macro Overview</a:t>
            </a:r>
          </a:p>
        </p:txBody>
      </p:sp>
      <p:sp>
        <p:nvSpPr>
          <p:cNvPr id="4" name="Text Placeholder 3">
            <a:extLst>
              <a:ext uri="{FF2B5EF4-FFF2-40B4-BE49-F238E27FC236}">
                <a16:creationId xmlns:a16="http://schemas.microsoft.com/office/drawing/2014/main" id="{52B40641-B772-ECB9-D574-DFD62DAAFE6A}"/>
              </a:ext>
            </a:extLst>
          </p:cNvPr>
          <p:cNvSpPr>
            <a:spLocks noGrp="1"/>
          </p:cNvSpPr>
          <p:nvPr>
            <p:ph type="body" sz="quarter" idx="15"/>
          </p:nvPr>
        </p:nvSpPr>
        <p:spPr/>
        <p:txBody>
          <a:bodyPr/>
          <a:lstStyle/>
          <a:p>
            <a:r>
              <a:rPr lang="en-US" dirty="0"/>
              <a:t>Standard Macro</a:t>
            </a:r>
          </a:p>
        </p:txBody>
      </p:sp>
      <p:sp>
        <p:nvSpPr>
          <p:cNvPr id="5" name="Text Placeholder 4">
            <a:extLst>
              <a:ext uri="{FF2B5EF4-FFF2-40B4-BE49-F238E27FC236}">
                <a16:creationId xmlns:a16="http://schemas.microsoft.com/office/drawing/2014/main" id="{2EA1920F-974C-DBE5-F517-039AD6DF73D3}"/>
              </a:ext>
            </a:extLst>
          </p:cNvPr>
          <p:cNvSpPr>
            <a:spLocks noGrp="1"/>
          </p:cNvSpPr>
          <p:nvPr>
            <p:ph type="body" sz="quarter" idx="17"/>
          </p:nvPr>
        </p:nvSpPr>
        <p:spPr/>
        <p:txBody>
          <a:bodyPr/>
          <a:lstStyle/>
          <a:p>
            <a:r>
              <a:rPr lang="en-US" dirty="0"/>
              <a:t>Batch Macro – </a:t>
            </a:r>
            <a:r>
              <a:rPr lang="en-US" dirty="0" err="1"/>
              <a:t>GroupBy</a:t>
            </a:r>
            <a:endParaRPr lang="en-US" dirty="0"/>
          </a:p>
        </p:txBody>
      </p:sp>
      <p:sp>
        <p:nvSpPr>
          <p:cNvPr id="7" name="Text Placeholder 6">
            <a:extLst>
              <a:ext uri="{FF2B5EF4-FFF2-40B4-BE49-F238E27FC236}">
                <a16:creationId xmlns:a16="http://schemas.microsoft.com/office/drawing/2014/main" id="{8FFED4DA-1ACF-F678-F1A8-D0F45AEBA045}"/>
              </a:ext>
            </a:extLst>
          </p:cNvPr>
          <p:cNvSpPr>
            <a:spLocks noGrp="1"/>
          </p:cNvSpPr>
          <p:nvPr>
            <p:ph type="body" sz="quarter" idx="21"/>
          </p:nvPr>
        </p:nvSpPr>
        <p:spPr/>
        <p:txBody>
          <a:bodyPr/>
          <a:lstStyle/>
          <a:p>
            <a:r>
              <a:rPr lang="en-US" dirty="0"/>
              <a:t>Summary &amp; Tips</a:t>
            </a:r>
          </a:p>
        </p:txBody>
      </p:sp>
      <p:sp>
        <p:nvSpPr>
          <p:cNvPr id="9" name="Text Placeholder 8">
            <a:extLst>
              <a:ext uri="{FF2B5EF4-FFF2-40B4-BE49-F238E27FC236}">
                <a16:creationId xmlns:a16="http://schemas.microsoft.com/office/drawing/2014/main" id="{4D8D59D7-E33A-418A-488D-1F36666386C8}"/>
              </a:ext>
            </a:extLst>
          </p:cNvPr>
          <p:cNvSpPr>
            <a:spLocks noGrp="1"/>
          </p:cNvSpPr>
          <p:nvPr>
            <p:ph type="body" sz="quarter" idx="28"/>
          </p:nvPr>
        </p:nvSpPr>
        <p:spPr/>
        <p:txBody>
          <a:bodyPr/>
          <a:lstStyle/>
          <a:p>
            <a:endParaRPr lang="en-US"/>
          </a:p>
        </p:txBody>
      </p:sp>
      <p:sp>
        <p:nvSpPr>
          <p:cNvPr id="10" name="Text Placeholder 9">
            <a:extLst>
              <a:ext uri="{FF2B5EF4-FFF2-40B4-BE49-F238E27FC236}">
                <a16:creationId xmlns:a16="http://schemas.microsoft.com/office/drawing/2014/main" id="{C534EC35-84C5-B714-6D2E-E4AFF46DEED0}"/>
              </a:ext>
            </a:extLst>
          </p:cNvPr>
          <p:cNvSpPr>
            <a:spLocks noGrp="1"/>
          </p:cNvSpPr>
          <p:nvPr>
            <p:ph type="body" sz="quarter" idx="29"/>
          </p:nvPr>
        </p:nvSpPr>
        <p:spPr/>
        <p:txBody>
          <a:bodyPr/>
          <a:lstStyle/>
          <a:p>
            <a:endParaRPr lang="en-US"/>
          </a:p>
        </p:txBody>
      </p:sp>
      <p:sp>
        <p:nvSpPr>
          <p:cNvPr id="11" name="Text Placeholder 10">
            <a:extLst>
              <a:ext uri="{FF2B5EF4-FFF2-40B4-BE49-F238E27FC236}">
                <a16:creationId xmlns:a16="http://schemas.microsoft.com/office/drawing/2014/main" id="{5D4D18CE-F5F7-1A57-E84C-FA35F11CD724}"/>
              </a:ext>
            </a:extLst>
          </p:cNvPr>
          <p:cNvSpPr>
            <a:spLocks noGrp="1"/>
          </p:cNvSpPr>
          <p:nvPr>
            <p:ph type="body" sz="quarter" idx="31"/>
          </p:nvPr>
        </p:nvSpPr>
        <p:spPr/>
        <p:txBody>
          <a:bodyPr/>
          <a:lstStyle/>
          <a:p>
            <a:endParaRPr lang="en-US"/>
          </a:p>
        </p:txBody>
      </p:sp>
      <p:sp>
        <p:nvSpPr>
          <p:cNvPr id="12" name="Text Placeholder 11">
            <a:extLst>
              <a:ext uri="{FF2B5EF4-FFF2-40B4-BE49-F238E27FC236}">
                <a16:creationId xmlns:a16="http://schemas.microsoft.com/office/drawing/2014/main" id="{474EC846-234E-E9F3-2AE2-CB34D84C6A46}"/>
              </a:ext>
            </a:extLst>
          </p:cNvPr>
          <p:cNvSpPr>
            <a:spLocks noGrp="1"/>
          </p:cNvSpPr>
          <p:nvPr>
            <p:ph type="body" sz="quarter" idx="32"/>
          </p:nvPr>
        </p:nvSpPr>
        <p:spPr/>
        <p:txBody>
          <a:bodyPr/>
          <a:lstStyle/>
          <a:p>
            <a:endParaRPr lang="en-US"/>
          </a:p>
        </p:txBody>
      </p:sp>
      <p:sp>
        <p:nvSpPr>
          <p:cNvPr id="14" name="Text Placeholder 13">
            <a:extLst>
              <a:ext uri="{FF2B5EF4-FFF2-40B4-BE49-F238E27FC236}">
                <a16:creationId xmlns:a16="http://schemas.microsoft.com/office/drawing/2014/main" id="{DE7D625B-BDB4-922B-3A25-B7A52F251425}"/>
              </a:ext>
            </a:extLst>
          </p:cNvPr>
          <p:cNvSpPr>
            <a:spLocks noGrp="1"/>
          </p:cNvSpPr>
          <p:nvPr>
            <p:ph type="body" sz="quarter" idx="34"/>
          </p:nvPr>
        </p:nvSpPr>
        <p:spPr/>
        <p:txBody>
          <a:bodyPr/>
          <a:lstStyle/>
          <a:p>
            <a:endParaRPr lang="en-US"/>
          </a:p>
        </p:txBody>
      </p:sp>
      <p:sp>
        <p:nvSpPr>
          <p:cNvPr id="16" name="Text Placeholder 15">
            <a:extLst>
              <a:ext uri="{FF2B5EF4-FFF2-40B4-BE49-F238E27FC236}">
                <a16:creationId xmlns:a16="http://schemas.microsoft.com/office/drawing/2014/main" id="{F500DC2F-F337-67ED-61EE-521704881F8B}"/>
              </a:ext>
            </a:extLst>
          </p:cNvPr>
          <p:cNvSpPr>
            <a:spLocks noGrp="1"/>
          </p:cNvSpPr>
          <p:nvPr>
            <p:ph type="body" sz="quarter" idx="19"/>
          </p:nvPr>
        </p:nvSpPr>
        <p:spPr/>
        <p:txBody>
          <a:bodyPr/>
          <a:lstStyle/>
          <a:p>
            <a:r>
              <a:rPr lang="en-US" dirty="0"/>
              <a:t>Iterative – Next Closest Location</a:t>
            </a:r>
          </a:p>
        </p:txBody>
      </p:sp>
      <p:pic>
        <p:nvPicPr>
          <p:cNvPr id="8" name="Picture 7">
            <a:extLst>
              <a:ext uri="{FF2B5EF4-FFF2-40B4-BE49-F238E27FC236}">
                <a16:creationId xmlns:a16="http://schemas.microsoft.com/office/drawing/2014/main" id="{491E9E1E-E1F8-B9BB-72FD-0BC469B051F4}"/>
              </a:ext>
            </a:extLst>
          </p:cNvPr>
          <p:cNvPicPr>
            <a:picLocks noChangeAspect="1"/>
          </p:cNvPicPr>
          <p:nvPr/>
        </p:nvPicPr>
        <p:blipFill>
          <a:blip r:embed="rId3"/>
          <a:stretch>
            <a:fillRect/>
          </a:stretch>
        </p:blipFill>
        <p:spPr>
          <a:xfrm>
            <a:off x="6721642" y="4049821"/>
            <a:ext cx="2143424" cy="2629267"/>
          </a:xfrm>
          <a:prstGeom prst="rect">
            <a:avLst/>
          </a:prstGeom>
        </p:spPr>
      </p:pic>
    </p:spTree>
    <p:extLst>
      <p:ext uri="{BB962C8B-B14F-4D97-AF65-F5344CB8AC3E}">
        <p14:creationId xmlns:p14="http://schemas.microsoft.com/office/powerpoint/2010/main" val="994416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5756DC-F7C8-945E-7ACE-CECD1EA978DD}"/>
              </a:ext>
            </a:extLst>
          </p:cNvPr>
          <p:cNvSpPr>
            <a:spLocks noGrp="1"/>
          </p:cNvSpPr>
          <p:nvPr>
            <p:ph type="body" sz="quarter" idx="29"/>
          </p:nvPr>
        </p:nvSpPr>
        <p:spPr>
          <a:xfrm>
            <a:off x="394448" y="1779261"/>
            <a:ext cx="3426782" cy="3744742"/>
          </a:xfrm>
        </p:spPr>
        <p:txBody>
          <a:bodyPr/>
          <a:lstStyle/>
          <a:p>
            <a:r>
              <a:rPr lang="en-US" sz="1800" dirty="0"/>
              <a:t>Typically used when you have a process that can be applied to different fields but need to </a:t>
            </a:r>
            <a:r>
              <a:rPr lang="en-US" sz="1800" u="sng" dirty="0"/>
              <a:t>“re-map”</a:t>
            </a:r>
            <a:r>
              <a:rPr lang="en-US" sz="1800" dirty="0"/>
              <a:t> to get it to work.</a:t>
            </a:r>
          </a:p>
          <a:p>
            <a:r>
              <a:rPr lang="en-US" sz="1800" dirty="0"/>
              <a:t>Need </a:t>
            </a:r>
            <a:r>
              <a:rPr lang="en-US" sz="1800" u="sng" dirty="0"/>
              <a:t>same set of tools </a:t>
            </a:r>
            <a:r>
              <a:rPr lang="en-US" sz="1800" dirty="0"/>
              <a:t>in another workflow or somewhere else in the same workflow</a:t>
            </a:r>
          </a:p>
          <a:p>
            <a:r>
              <a:rPr lang="en-US" sz="1800" u="sng" dirty="0"/>
              <a:t>Minor tweaks </a:t>
            </a:r>
            <a:r>
              <a:rPr lang="en-US" sz="1800" dirty="0"/>
              <a:t>to settings – all records treated the same</a:t>
            </a:r>
          </a:p>
          <a:p>
            <a:endParaRPr lang="en-US" sz="1800" dirty="0"/>
          </a:p>
        </p:txBody>
      </p:sp>
      <p:sp>
        <p:nvSpPr>
          <p:cNvPr id="3" name="Text Placeholder 2">
            <a:extLst>
              <a:ext uri="{FF2B5EF4-FFF2-40B4-BE49-F238E27FC236}">
                <a16:creationId xmlns:a16="http://schemas.microsoft.com/office/drawing/2014/main" id="{0A832852-689E-0C72-BEB7-F54D72976092}"/>
              </a:ext>
            </a:extLst>
          </p:cNvPr>
          <p:cNvSpPr>
            <a:spLocks noGrp="1"/>
          </p:cNvSpPr>
          <p:nvPr>
            <p:ph type="body" sz="quarter" idx="27"/>
          </p:nvPr>
        </p:nvSpPr>
        <p:spPr/>
        <p:txBody>
          <a:bodyPr/>
          <a:lstStyle/>
          <a:p>
            <a:r>
              <a:rPr lang="en-US" dirty="0"/>
              <a:t>Summary – When to use</a:t>
            </a:r>
          </a:p>
        </p:txBody>
      </p:sp>
      <p:sp>
        <p:nvSpPr>
          <p:cNvPr id="4" name="Text Placeholder 2">
            <a:extLst>
              <a:ext uri="{FF2B5EF4-FFF2-40B4-BE49-F238E27FC236}">
                <a16:creationId xmlns:a16="http://schemas.microsoft.com/office/drawing/2014/main" id="{02F12C66-0455-4052-EA8F-010D1B7F2569}"/>
              </a:ext>
            </a:extLst>
          </p:cNvPr>
          <p:cNvSpPr txBox="1">
            <a:spLocks/>
          </p:cNvSpPr>
          <p:nvPr/>
        </p:nvSpPr>
        <p:spPr>
          <a:xfrm>
            <a:off x="394447" y="1502262"/>
            <a:ext cx="3426782" cy="276999"/>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Standard Macro</a:t>
            </a:r>
          </a:p>
        </p:txBody>
      </p:sp>
      <p:sp>
        <p:nvSpPr>
          <p:cNvPr id="5" name="Text Placeholder 1">
            <a:extLst>
              <a:ext uri="{FF2B5EF4-FFF2-40B4-BE49-F238E27FC236}">
                <a16:creationId xmlns:a16="http://schemas.microsoft.com/office/drawing/2014/main" id="{F7FBEACA-C439-26BD-2A6D-66C400A35F34}"/>
              </a:ext>
            </a:extLst>
          </p:cNvPr>
          <p:cNvSpPr txBox="1">
            <a:spLocks/>
          </p:cNvSpPr>
          <p:nvPr/>
        </p:nvSpPr>
        <p:spPr>
          <a:xfrm>
            <a:off x="4237264" y="1797099"/>
            <a:ext cx="3426782" cy="3744742"/>
          </a:xfrm>
          <a:prstGeom prst="rect">
            <a:avLst/>
          </a:prstGeom>
        </p:spPr>
        <p:txBody>
          <a:bodyPr/>
          <a:lstStyle>
            <a:lvl1pPr marL="228600" marR="0" indent="-22860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1pPr>
            <a:lvl2pPr marL="685800" marR="0" indent="-228600" algn="l" defTabSz="914400" rtl="0" eaLnBrk="1" fontAlgn="auto" latinLnBrk="0" hangingPunct="1">
              <a:lnSpc>
                <a:spcPct val="120000"/>
              </a:lnSpc>
              <a:spcBef>
                <a:spcPts val="500"/>
              </a:spcBef>
              <a:spcAft>
                <a:spcPts val="0"/>
              </a:spcAft>
              <a:buClr>
                <a:schemeClr val="accent2"/>
              </a:buClr>
              <a:buSzTx/>
              <a:buFont typeface="System Font Regular"/>
              <a:buChar char="–"/>
              <a:tabLst/>
              <a:defRPr sz="1800" kern="1200">
                <a:solidFill>
                  <a:schemeClr val="tx1"/>
                </a:solidFill>
                <a:latin typeface="Arial" panose="020B0604020202020204" pitchFamily="34" charset="0"/>
                <a:ea typeface="+mn-ea"/>
                <a:cs typeface="Arial" panose="020B0604020202020204" pitchFamily="34" charset="0"/>
              </a:defRPr>
            </a:lvl2pPr>
            <a:lvl3pPr marL="1143000" marR="0" indent="-228600" algn="l" defTabSz="914400" rtl="0" eaLnBrk="1" fontAlgn="auto" latinLnBrk="0" hangingPunct="1">
              <a:lnSpc>
                <a:spcPct val="120000"/>
              </a:lnSpc>
              <a:spcBef>
                <a:spcPts val="500"/>
              </a:spcBef>
              <a:spcAft>
                <a:spcPts val="0"/>
              </a:spcAft>
              <a:buClr>
                <a:schemeClr val="accent2"/>
              </a:buClr>
              <a:buSzTx/>
              <a:buFont typeface="Wingdings" pitchFamily="2" charset="2"/>
              <a:buChar char="§"/>
              <a:tabLst/>
              <a:defRPr sz="1600" kern="1200">
                <a:solidFill>
                  <a:schemeClr val="tx1"/>
                </a:solidFill>
                <a:latin typeface="Arial" panose="020B0604020202020204" pitchFamily="34" charset="0"/>
                <a:ea typeface="+mn-ea"/>
                <a:cs typeface="Arial" panose="020B0604020202020204" pitchFamily="34" charset="0"/>
              </a:defRPr>
            </a:lvl3pPr>
            <a:lvl4pPr marL="1600200" marR="0" indent="-228600" algn="l" defTabSz="914400" rtl="0" eaLnBrk="1" fontAlgn="auto" latinLnBrk="0" hangingPunct="1">
              <a:lnSpc>
                <a:spcPct val="120000"/>
              </a:lnSpc>
              <a:spcBef>
                <a:spcPts val="500"/>
              </a:spcBef>
              <a:spcAft>
                <a:spcPts val="0"/>
              </a:spcAft>
              <a:buClr>
                <a:schemeClr val="accent2"/>
              </a:buClr>
              <a:buSzTx/>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AA9767"/>
              </a:buClr>
              <a:buFont typeface="Montserrat" panose="000005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Have a </a:t>
            </a:r>
            <a:r>
              <a:rPr lang="en-US" sz="1800" u="sng" dirty="0"/>
              <a:t>list of “versions” </a:t>
            </a:r>
            <a:r>
              <a:rPr lang="en-US" sz="1800" dirty="0"/>
              <a:t>you want to run through a set process</a:t>
            </a:r>
          </a:p>
          <a:p>
            <a:r>
              <a:rPr lang="en-US" sz="1800" dirty="0"/>
              <a:t>You </a:t>
            </a:r>
            <a:r>
              <a:rPr lang="en-US" sz="1800" u="sng" dirty="0"/>
              <a:t>know the number </a:t>
            </a:r>
            <a:r>
              <a:rPr lang="en-US" sz="1800" dirty="0"/>
              <a:t>of times you need to run (list of variables)</a:t>
            </a:r>
          </a:p>
          <a:p>
            <a:r>
              <a:rPr lang="en-US" sz="1800" dirty="0"/>
              <a:t>You want to modify a </a:t>
            </a:r>
            <a:r>
              <a:rPr lang="en-US" sz="1800" u="sng" dirty="0"/>
              <a:t>variable dynamically </a:t>
            </a:r>
            <a:r>
              <a:rPr lang="en-US" sz="1800" dirty="0"/>
              <a:t>that isn’t controlled by “Input Connector”</a:t>
            </a:r>
          </a:p>
          <a:p>
            <a:r>
              <a:rPr lang="en-US" sz="1800" dirty="0"/>
              <a:t>Using “</a:t>
            </a:r>
            <a:r>
              <a:rPr lang="en-US" sz="1800" u="sng" dirty="0"/>
              <a:t>group by</a:t>
            </a:r>
            <a:r>
              <a:rPr lang="en-US" sz="1800" dirty="0"/>
              <a:t>” function in a set of tools</a:t>
            </a:r>
          </a:p>
          <a:p>
            <a:endParaRPr lang="en-US" sz="1800" dirty="0"/>
          </a:p>
        </p:txBody>
      </p:sp>
      <p:sp>
        <p:nvSpPr>
          <p:cNvPr id="6" name="Text Placeholder 1">
            <a:extLst>
              <a:ext uri="{FF2B5EF4-FFF2-40B4-BE49-F238E27FC236}">
                <a16:creationId xmlns:a16="http://schemas.microsoft.com/office/drawing/2014/main" id="{FA901442-CBBB-BE16-FBA7-E33570BD6F1F}"/>
              </a:ext>
            </a:extLst>
          </p:cNvPr>
          <p:cNvSpPr txBox="1">
            <a:spLocks/>
          </p:cNvSpPr>
          <p:nvPr/>
        </p:nvSpPr>
        <p:spPr>
          <a:xfrm>
            <a:off x="8080081" y="1779261"/>
            <a:ext cx="3426782" cy="3744742"/>
          </a:xfrm>
          <a:prstGeom prst="rect">
            <a:avLst/>
          </a:prstGeom>
        </p:spPr>
        <p:txBody>
          <a:bodyPr/>
          <a:lstStyle>
            <a:lvl1pPr marL="228600" marR="0" indent="-22860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Char char="•"/>
              <a:tabLst/>
              <a:defRPr sz="2000" kern="1200">
                <a:solidFill>
                  <a:schemeClr val="tx1"/>
                </a:solidFill>
                <a:latin typeface="Arial" panose="020B0604020202020204" pitchFamily="34" charset="0"/>
                <a:ea typeface="+mn-ea"/>
                <a:cs typeface="Arial" panose="020B0604020202020204" pitchFamily="34" charset="0"/>
              </a:defRPr>
            </a:lvl1pPr>
            <a:lvl2pPr marL="685800" marR="0" indent="-228600" algn="l" defTabSz="914400" rtl="0" eaLnBrk="1" fontAlgn="auto" latinLnBrk="0" hangingPunct="1">
              <a:lnSpc>
                <a:spcPct val="120000"/>
              </a:lnSpc>
              <a:spcBef>
                <a:spcPts val="500"/>
              </a:spcBef>
              <a:spcAft>
                <a:spcPts val="0"/>
              </a:spcAft>
              <a:buClr>
                <a:schemeClr val="accent2"/>
              </a:buClr>
              <a:buSzTx/>
              <a:buFont typeface="System Font Regular"/>
              <a:buChar char="–"/>
              <a:tabLst/>
              <a:defRPr sz="1800" kern="1200">
                <a:solidFill>
                  <a:schemeClr val="tx1"/>
                </a:solidFill>
                <a:latin typeface="Arial" panose="020B0604020202020204" pitchFamily="34" charset="0"/>
                <a:ea typeface="+mn-ea"/>
                <a:cs typeface="Arial" panose="020B0604020202020204" pitchFamily="34" charset="0"/>
              </a:defRPr>
            </a:lvl2pPr>
            <a:lvl3pPr marL="1143000" marR="0" indent="-228600" algn="l" defTabSz="914400" rtl="0" eaLnBrk="1" fontAlgn="auto" latinLnBrk="0" hangingPunct="1">
              <a:lnSpc>
                <a:spcPct val="120000"/>
              </a:lnSpc>
              <a:spcBef>
                <a:spcPts val="500"/>
              </a:spcBef>
              <a:spcAft>
                <a:spcPts val="0"/>
              </a:spcAft>
              <a:buClr>
                <a:schemeClr val="accent2"/>
              </a:buClr>
              <a:buSzTx/>
              <a:buFont typeface="Wingdings" pitchFamily="2" charset="2"/>
              <a:buChar char="§"/>
              <a:tabLst/>
              <a:defRPr sz="1600" kern="1200">
                <a:solidFill>
                  <a:schemeClr val="tx1"/>
                </a:solidFill>
                <a:latin typeface="Arial" panose="020B0604020202020204" pitchFamily="34" charset="0"/>
                <a:ea typeface="+mn-ea"/>
                <a:cs typeface="Arial" panose="020B0604020202020204" pitchFamily="34" charset="0"/>
              </a:defRPr>
            </a:lvl3pPr>
            <a:lvl4pPr marL="1600200" marR="0" indent="-228600" algn="l" defTabSz="914400" rtl="0" eaLnBrk="1" fontAlgn="auto" latinLnBrk="0" hangingPunct="1">
              <a:lnSpc>
                <a:spcPct val="120000"/>
              </a:lnSpc>
              <a:spcBef>
                <a:spcPts val="500"/>
              </a:spcBef>
              <a:spcAft>
                <a:spcPts val="0"/>
              </a:spcAft>
              <a:buClr>
                <a:schemeClr val="accent2"/>
              </a:buClr>
              <a:buSzTx/>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AA9767"/>
              </a:buClr>
              <a:buFont typeface="Montserrat" panose="000005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Need to run a process several times in a row on the </a:t>
            </a:r>
            <a:r>
              <a:rPr lang="en-US" sz="1800" u="sng" dirty="0"/>
              <a:t>same dataset</a:t>
            </a:r>
          </a:p>
          <a:p>
            <a:r>
              <a:rPr lang="en-US" sz="1800" dirty="0"/>
              <a:t>You </a:t>
            </a:r>
            <a:r>
              <a:rPr lang="en-US" sz="1800" u="sng" dirty="0"/>
              <a:t>don’t know the number </a:t>
            </a:r>
            <a:r>
              <a:rPr lang="en-US" sz="1800" dirty="0"/>
              <a:t>of times needed to run</a:t>
            </a:r>
          </a:p>
          <a:p>
            <a:r>
              <a:rPr lang="en-US" sz="1800" dirty="0"/>
              <a:t>Each “iteration” is </a:t>
            </a:r>
            <a:r>
              <a:rPr lang="en-US" sz="1800" u="sng" dirty="0"/>
              <a:t>dependent on the previous </a:t>
            </a:r>
            <a:r>
              <a:rPr lang="en-US" sz="1800" dirty="0"/>
              <a:t>run’s output</a:t>
            </a:r>
          </a:p>
          <a:p>
            <a:r>
              <a:rPr lang="en-US" sz="1800" dirty="0"/>
              <a:t>Running </a:t>
            </a:r>
            <a:r>
              <a:rPr lang="en-US" sz="1800" u="sng" dirty="0"/>
              <a:t>API “paging”</a:t>
            </a:r>
            <a:r>
              <a:rPr lang="en-US" sz="1800" dirty="0"/>
              <a:t> calls</a:t>
            </a:r>
          </a:p>
          <a:p>
            <a:endParaRPr lang="en-US" sz="1800" dirty="0"/>
          </a:p>
        </p:txBody>
      </p:sp>
      <p:sp>
        <p:nvSpPr>
          <p:cNvPr id="7" name="Text Placeholder 2">
            <a:extLst>
              <a:ext uri="{FF2B5EF4-FFF2-40B4-BE49-F238E27FC236}">
                <a16:creationId xmlns:a16="http://schemas.microsoft.com/office/drawing/2014/main" id="{F0C75DF0-89A0-4F24-D1E7-F9018A5E581C}"/>
              </a:ext>
            </a:extLst>
          </p:cNvPr>
          <p:cNvSpPr txBox="1">
            <a:spLocks/>
          </p:cNvSpPr>
          <p:nvPr/>
        </p:nvSpPr>
        <p:spPr>
          <a:xfrm>
            <a:off x="4237264" y="1520100"/>
            <a:ext cx="3426782" cy="276999"/>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Batch Macro</a:t>
            </a:r>
          </a:p>
        </p:txBody>
      </p:sp>
      <p:sp>
        <p:nvSpPr>
          <p:cNvPr id="8" name="Text Placeholder 2">
            <a:extLst>
              <a:ext uri="{FF2B5EF4-FFF2-40B4-BE49-F238E27FC236}">
                <a16:creationId xmlns:a16="http://schemas.microsoft.com/office/drawing/2014/main" id="{9603670E-594C-B561-458A-805ABF54DF62}"/>
              </a:ext>
            </a:extLst>
          </p:cNvPr>
          <p:cNvSpPr txBox="1">
            <a:spLocks/>
          </p:cNvSpPr>
          <p:nvPr/>
        </p:nvSpPr>
        <p:spPr>
          <a:xfrm>
            <a:off x="8080080" y="1520099"/>
            <a:ext cx="3426782" cy="276999"/>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Iterative Macro</a:t>
            </a:r>
          </a:p>
        </p:txBody>
      </p:sp>
    </p:spTree>
    <p:extLst>
      <p:ext uri="{BB962C8B-B14F-4D97-AF65-F5344CB8AC3E}">
        <p14:creationId xmlns:p14="http://schemas.microsoft.com/office/powerpoint/2010/main" val="2282119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832852-689E-0C72-BEB7-F54D72976092}"/>
              </a:ext>
            </a:extLst>
          </p:cNvPr>
          <p:cNvSpPr>
            <a:spLocks noGrp="1"/>
          </p:cNvSpPr>
          <p:nvPr>
            <p:ph type="body" sz="quarter" idx="27"/>
          </p:nvPr>
        </p:nvSpPr>
        <p:spPr/>
        <p:txBody>
          <a:bodyPr/>
          <a:lstStyle/>
          <a:p>
            <a:r>
              <a:rPr lang="en-US" dirty="0"/>
              <a:t>Summary – Identify the Pattern</a:t>
            </a:r>
          </a:p>
        </p:txBody>
      </p:sp>
      <p:pic>
        <p:nvPicPr>
          <p:cNvPr id="11" name="Picture 4">
            <a:extLst>
              <a:ext uri="{FF2B5EF4-FFF2-40B4-BE49-F238E27FC236}">
                <a16:creationId xmlns:a16="http://schemas.microsoft.com/office/drawing/2014/main" id="{CE9E648A-9613-F038-D433-CF3E49920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588" y="1423039"/>
            <a:ext cx="3730947" cy="26246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0B671120-D749-B5AC-AD88-A10DB72CD4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431" y="1423039"/>
            <a:ext cx="5869804" cy="22719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892E6D05-0F44-C124-324A-4EAB5D21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3411" y="3910352"/>
            <a:ext cx="4438922" cy="2536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478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832852-689E-0C72-BEB7-F54D72976092}"/>
              </a:ext>
            </a:extLst>
          </p:cNvPr>
          <p:cNvSpPr>
            <a:spLocks noGrp="1"/>
          </p:cNvSpPr>
          <p:nvPr>
            <p:ph type="body" sz="quarter" idx="27"/>
          </p:nvPr>
        </p:nvSpPr>
        <p:spPr/>
        <p:txBody>
          <a:bodyPr/>
          <a:lstStyle/>
          <a:p>
            <a:r>
              <a:rPr lang="en-US" dirty="0"/>
              <a:t>Macro Usage Tips</a:t>
            </a:r>
          </a:p>
        </p:txBody>
      </p:sp>
      <p:sp>
        <p:nvSpPr>
          <p:cNvPr id="11" name="Text Placeholder 3">
            <a:extLst>
              <a:ext uri="{FF2B5EF4-FFF2-40B4-BE49-F238E27FC236}">
                <a16:creationId xmlns:a16="http://schemas.microsoft.com/office/drawing/2014/main" id="{790F56B6-3875-9005-9F6C-43774981B4B2}"/>
              </a:ext>
            </a:extLst>
          </p:cNvPr>
          <p:cNvSpPr>
            <a:spLocks noGrp="1"/>
          </p:cNvSpPr>
          <p:nvPr>
            <p:ph type="body" sz="quarter" idx="29"/>
          </p:nvPr>
        </p:nvSpPr>
        <p:spPr>
          <a:xfrm>
            <a:off x="393700" y="1779588"/>
            <a:ext cx="10960100" cy="3744912"/>
          </a:xfrm>
        </p:spPr>
        <p:txBody>
          <a:bodyPr/>
          <a:lstStyle/>
          <a:p>
            <a:r>
              <a:rPr lang="en-US" dirty="0"/>
              <a:t>Build a process and keep contained in a tool container. If you like the format of data coming in and going out, then you can copy out that container and save as a macro.</a:t>
            </a:r>
          </a:p>
          <a:p>
            <a:r>
              <a:rPr lang="en-US" dirty="0"/>
              <a:t>Start with the general workflow then add actions to the tools for customization.</a:t>
            </a:r>
          </a:p>
          <a:p>
            <a:r>
              <a:rPr lang="en-US" dirty="0"/>
              <a:t>Batch Macros – use “group by” option to auto-filter the input data stream. </a:t>
            </a:r>
          </a:p>
          <a:p>
            <a:r>
              <a:rPr lang="en-US" dirty="0"/>
              <a:t>Iterative macros – make sure the output macro tool that you are going to pass back to the input has the same fields and types as the macro input tool. **Use a union to check.**</a:t>
            </a:r>
          </a:p>
          <a:p>
            <a:endParaRPr lang="en-US" dirty="0"/>
          </a:p>
        </p:txBody>
      </p:sp>
    </p:spTree>
    <p:extLst>
      <p:ext uri="{BB962C8B-B14F-4D97-AF65-F5344CB8AC3E}">
        <p14:creationId xmlns:p14="http://schemas.microsoft.com/office/powerpoint/2010/main" val="3061582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D11B48-F869-CC4C-9B98-746BAE9E8B3A}"/>
              </a:ext>
            </a:extLst>
          </p:cNvPr>
          <p:cNvSpPr>
            <a:spLocks noGrp="1"/>
          </p:cNvSpPr>
          <p:nvPr>
            <p:ph type="body" sz="quarter" idx="10"/>
          </p:nvPr>
        </p:nvSpPr>
        <p:spPr/>
        <p:txBody>
          <a:bodyPr/>
          <a:lstStyle/>
          <a:p>
            <a:r>
              <a:rPr lang="en-US" dirty="0"/>
              <a:t>Eenie Meenie </a:t>
            </a:r>
            <a:r>
              <a:rPr lang="en-US" dirty="0" err="1"/>
              <a:t>Miney</a:t>
            </a:r>
            <a:r>
              <a:rPr lang="en-US" dirty="0"/>
              <a:t> Macro</a:t>
            </a:r>
          </a:p>
          <a:p>
            <a:r>
              <a:rPr lang="en-US" sz="1600" dirty="0"/>
              <a:t>Tips on When to Use Which Macro Type</a:t>
            </a:r>
          </a:p>
          <a:p>
            <a:endParaRPr lang="en-US" sz="2400" dirty="0"/>
          </a:p>
        </p:txBody>
      </p:sp>
      <p:sp>
        <p:nvSpPr>
          <p:cNvPr id="3" name="Text Placeholder 2">
            <a:extLst>
              <a:ext uri="{FF2B5EF4-FFF2-40B4-BE49-F238E27FC236}">
                <a16:creationId xmlns:a16="http://schemas.microsoft.com/office/drawing/2014/main" id="{7802ECF7-C9A9-D6B2-0147-B5E40A04AD40}"/>
              </a:ext>
            </a:extLst>
          </p:cNvPr>
          <p:cNvSpPr>
            <a:spLocks noGrp="1"/>
          </p:cNvSpPr>
          <p:nvPr>
            <p:ph type="body" sz="quarter" idx="11"/>
          </p:nvPr>
        </p:nvSpPr>
        <p:spPr/>
        <p:txBody>
          <a:bodyPr/>
          <a:lstStyle/>
          <a:p>
            <a:r>
              <a:rPr lang="en-US" dirty="0"/>
              <a:t>Jarrod Thuener</a:t>
            </a:r>
          </a:p>
          <a:p>
            <a:r>
              <a:rPr lang="en-US" dirty="0"/>
              <a:t>Sr. Product Manager, Workflow Integrations</a:t>
            </a:r>
          </a:p>
        </p:txBody>
      </p:sp>
      <p:pic>
        <p:nvPicPr>
          <p:cNvPr id="4" name="Picture 3">
            <a:extLst>
              <a:ext uri="{FF2B5EF4-FFF2-40B4-BE49-F238E27FC236}">
                <a16:creationId xmlns:a16="http://schemas.microsoft.com/office/drawing/2014/main" id="{EF3FA4AC-789A-6FA2-5901-252AFF525932}"/>
              </a:ext>
            </a:extLst>
          </p:cNvPr>
          <p:cNvPicPr>
            <a:picLocks noChangeAspect="1"/>
          </p:cNvPicPr>
          <p:nvPr/>
        </p:nvPicPr>
        <p:blipFill>
          <a:blip r:embed="rId3"/>
          <a:stretch>
            <a:fillRect/>
          </a:stretch>
        </p:blipFill>
        <p:spPr>
          <a:xfrm>
            <a:off x="5024288" y="3583927"/>
            <a:ext cx="2143424" cy="2629267"/>
          </a:xfrm>
          <a:prstGeom prst="rect">
            <a:avLst/>
          </a:prstGeom>
        </p:spPr>
      </p:pic>
    </p:spTree>
    <p:extLst>
      <p:ext uri="{BB962C8B-B14F-4D97-AF65-F5344CB8AC3E}">
        <p14:creationId xmlns:p14="http://schemas.microsoft.com/office/powerpoint/2010/main" val="4041981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5756DC-F7C8-945E-7ACE-CECD1EA978DD}"/>
              </a:ext>
            </a:extLst>
          </p:cNvPr>
          <p:cNvSpPr>
            <a:spLocks noGrp="1"/>
          </p:cNvSpPr>
          <p:nvPr>
            <p:ph type="body" sz="quarter" idx="29"/>
          </p:nvPr>
        </p:nvSpPr>
        <p:spPr/>
        <p:txBody>
          <a:bodyPr/>
          <a:lstStyle/>
          <a:p>
            <a:pPr marL="342900" indent="-342900" algn="l">
              <a:spcAft>
                <a:spcPts val="600"/>
              </a:spcAft>
              <a:buFont typeface="Arial" panose="020B0604020202020204" pitchFamily="34" charset="0"/>
              <a:buChar char="•"/>
            </a:pPr>
            <a:r>
              <a:rPr lang="en-US" sz="2000" dirty="0">
                <a:solidFill>
                  <a:schemeClr val="tx2"/>
                </a:solidFill>
              </a:rPr>
              <a:t>Standard Macro is any reusable set of tools</a:t>
            </a:r>
          </a:p>
          <a:p>
            <a:pPr lvl="1">
              <a:spcAft>
                <a:spcPts val="600"/>
              </a:spcAft>
            </a:pPr>
            <a:r>
              <a:rPr lang="en-US" sz="2000" dirty="0">
                <a:solidFill>
                  <a:schemeClr val="tx2"/>
                </a:solidFill>
              </a:rPr>
              <a:t>	any number of inputs/outputs </a:t>
            </a:r>
          </a:p>
          <a:p>
            <a:pPr lvl="1">
              <a:spcAft>
                <a:spcPts val="600"/>
              </a:spcAft>
            </a:pPr>
            <a:r>
              <a:rPr lang="en-US" sz="2000" dirty="0">
                <a:solidFill>
                  <a:schemeClr val="tx2"/>
                </a:solidFill>
              </a:rPr>
              <a:t>	can use interface tools for updating variables</a:t>
            </a:r>
          </a:p>
          <a:p>
            <a:pPr lvl="1">
              <a:spcAft>
                <a:spcPts val="600"/>
              </a:spcAft>
            </a:pPr>
            <a:r>
              <a:rPr lang="en-US" sz="2000" dirty="0">
                <a:solidFill>
                  <a:schemeClr val="tx2"/>
                </a:solidFill>
              </a:rPr>
              <a:t>	can map to incoming fields</a:t>
            </a:r>
          </a:p>
          <a:p>
            <a:pPr marL="342900" indent="-342900" algn="l">
              <a:spcAft>
                <a:spcPts val="600"/>
              </a:spcAft>
              <a:buFont typeface="Arial" panose="020B0604020202020204" pitchFamily="34" charset="0"/>
              <a:buChar char="•"/>
            </a:pPr>
            <a:r>
              <a:rPr lang="en-US" sz="2000" dirty="0">
                <a:solidFill>
                  <a:schemeClr val="tx2"/>
                </a:solidFill>
              </a:rPr>
              <a:t>Batch Macro – reusable set of tools that run 1 time for </a:t>
            </a:r>
            <a:r>
              <a:rPr lang="en-US" sz="2000" u="sng" dirty="0">
                <a:solidFill>
                  <a:schemeClr val="tx2"/>
                </a:solidFill>
              </a:rPr>
              <a:t>each parameter</a:t>
            </a:r>
            <a:r>
              <a:rPr lang="en-US" sz="2000" dirty="0">
                <a:solidFill>
                  <a:schemeClr val="tx2"/>
                </a:solidFill>
              </a:rPr>
              <a:t> passed through</a:t>
            </a:r>
          </a:p>
          <a:p>
            <a:pPr marL="342900" indent="-342900" algn="l">
              <a:spcAft>
                <a:spcPts val="600"/>
              </a:spcAft>
              <a:buFont typeface="Arial" panose="020B0604020202020204" pitchFamily="34" charset="0"/>
              <a:buChar char="•"/>
            </a:pPr>
            <a:r>
              <a:rPr lang="en-US" sz="2000" dirty="0">
                <a:solidFill>
                  <a:schemeClr val="tx2"/>
                </a:solidFill>
              </a:rPr>
              <a:t>Iterative Macro – reusable set of tools that run iterations until </a:t>
            </a:r>
            <a:r>
              <a:rPr lang="en-US" sz="2000" u="sng" dirty="0">
                <a:solidFill>
                  <a:schemeClr val="tx2"/>
                </a:solidFill>
              </a:rPr>
              <a:t>it runs out of records</a:t>
            </a:r>
            <a:r>
              <a:rPr lang="en-US" sz="2000" dirty="0">
                <a:solidFill>
                  <a:schemeClr val="tx2"/>
                </a:solidFill>
              </a:rPr>
              <a:t>. </a:t>
            </a:r>
          </a:p>
          <a:p>
            <a:endParaRPr lang="en-US" dirty="0"/>
          </a:p>
        </p:txBody>
      </p:sp>
      <p:sp>
        <p:nvSpPr>
          <p:cNvPr id="3" name="Text Placeholder 2">
            <a:extLst>
              <a:ext uri="{FF2B5EF4-FFF2-40B4-BE49-F238E27FC236}">
                <a16:creationId xmlns:a16="http://schemas.microsoft.com/office/drawing/2014/main" id="{0A832852-689E-0C72-BEB7-F54D72976092}"/>
              </a:ext>
            </a:extLst>
          </p:cNvPr>
          <p:cNvSpPr>
            <a:spLocks noGrp="1"/>
          </p:cNvSpPr>
          <p:nvPr>
            <p:ph type="body" sz="quarter" idx="27"/>
          </p:nvPr>
        </p:nvSpPr>
        <p:spPr/>
        <p:txBody>
          <a:bodyPr/>
          <a:lstStyle/>
          <a:p>
            <a:r>
              <a:rPr lang="en-US" dirty="0"/>
              <a:t>What are the types of Macros?</a:t>
            </a:r>
          </a:p>
        </p:txBody>
      </p:sp>
      <p:pic>
        <p:nvPicPr>
          <p:cNvPr id="4" name="Picture 3">
            <a:extLst>
              <a:ext uri="{FF2B5EF4-FFF2-40B4-BE49-F238E27FC236}">
                <a16:creationId xmlns:a16="http://schemas.microsoft.com/office/drawing/2014/main" id="{D7E16BB0-A4E8-0EF0-3CE1-AB8DF02C8FA7}"/>
              </a:ext>
            </a:extLst>
          </p:cNvPr>
          <p:cNvPicPr>
            <a:picLocks noChangeAspect="1"/>
          </p:cNvPicPr>
          <p:nvPr/>
        </p:nvPicPr>
        <p:blipFill>
          <a:blip r:embed="rId3"/>
          <a:stretch>
            <a:fillRect/>
          </a:stretch>
        </p:blipFill>
        <p:spPr>
          <a:xfrm>
            <a:off x="6867629" y="1960742"/>
            <a:ext cx="2722975" cy="1616766"/>
          </a:xfrm>
          <a:prstGeom prst="rect">
            <a:avLst/>
          </a:prstGeom>
        </p:spPr>
      </p:pic>
      <p:pic>
        <p:nvPicPr>
          <p:cNvPr id="5" name="Picture 4">
            <a:extLst>
              <a:ext uri="{FF2B5EF4-FFF2-40B4-BE49-F238E27FC236}">
                <a16:creationId xmlns:a16="http://schemas.microsoft.com/office/drawing/2014/main" id="{499C6A1D-17A5-CE9D-0384-0F5781263FD6}"/>
              </a:ext>
            </a:extLst>
          </p:cNvPr>
          <p:cNvPicPr>
            <a:picLocks noChangeAspect="1"/>
          </p:cNvPicPr>
          <p:nvPr/>
        </p:nvPicPr>
        <p:blipFill>
          <a:blip r:embed="rId4"/>
          <a:stretch>
            <a:fillRect/>
          </a:stretch>
        </p:blipFill>
        <p:spPr>
          <a:xfrm>
            <a:off x="10658605" y="3778572"/>
            <a:ext cx="978963" cy="820902"/>
          </a:xfrm>
          <a:prstGeom prst="rect">
            <a:avLst/>
          </a:prstGeom>
        </p:spPr>
      </p:pic>
      <p:pic>
        <p:nvPicPr>
          <p:cNvPr id="6" name="Picture 5">
            <a:extLst>
              <a:ext uri="{FF2B5EF4-FFF2-40B4-BE49-F238E27FC236}">
                <a16:creationId xmlns:a16="http://schemas.microsoft.com/office/drawing/2014/main" id="{40728009-C966-84A7-819B-3E3843A2BBD4}"/>
              </a:ext>
            </a:extLst>
          </p:cNvPr>
          <p:cNvPicPr>
            <a:picLocks noChangeAspect="1"/>
          </p:cNvPicPr>
          <p:nvPr/>
        </p:nvPicPr>
        <p:blipFill>
          <a:blip r:embed="rId5"/>
          <a:stretch>
            <a:fillRect/>
          </a:stretch>
        </p:blipFill>
        <p:spPr>
          <a:xfrm>
            <a:off x="4197614" y="4924747"/>
            <a:ext cx="2346620" cy="1441131"/>
          </a:xfrm>
          <a:prstGeom prst="rect">
            <a:avLst/>
          </a:prstGeom>
        </p:spPr>
      </p:pic>
    </p:spTree>
    <p:extLst>
      <p:ext uri="{BB962C8B-B14F-4D97-AF65-F5344CB8AC3E}">
        <p14:creationId xmlns:p14="http://schemas.microsoft.com/office/powerpoint/2010/main" val="363798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832852-689E-0C72-BEB7-F54D72976092}"/>
              </a:ext>
            </a:extLst>
          </p:cNvPr>
          <p:cNvSpPr>
            <a:spLocks noGrp="1"/>
          </p:cNvSpPr>
          <p:nvPr>
            <p:ph type="body" sz="quarter" idx="27"/>
          </p:nvPr>
        </p:nvSpPr>
        <p:spPr/>
        <p:txBody>
          <a:bodyPr/>
          <a:lstStyle/>
          <a:p>
            <a:r>
              <a:rPr lang="en-US" dirty="0"/>
              <a:t>Pattern Identification – Standard Macro</a:t>
            </a:r>
          </a:p>
        </p:txBody>
      </p:sp>
      <p:pic>
        <p:nvPicPr>
          <p:cNvPr id="1026" name="Picture 2">
            <a:extLst>
              <a:ext uri="{FF2B5EF4-FFF2-40B4-BE49-F238E27FC236}">
                <a16:creationId xmlns:a16="http://schemas.microsoft.com/office/drawing/2014/main" id="{9120773F-327E-8AF7-B5D1-01305DA5F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487" y="1472365"/>
            <a:ext cx="8373026" cy="44068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B94157A6-8A66-6134-F8EC-CADCAB728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781" y="1687749"/>
            <a:ext cx="10272437" cy="3976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649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0272-4963-F169-FA30-3B7E727DCC3E}"/>
              </a:ext>
            </a:extLst>
          </p:cNvPr>
          <p:cNvSpPr>
            <a:spLocks noGrp="1"/>
          </p:cNvSpPr>
          <p:nvPr>
            <p:ph type="body" sz="quarter" idx="27"/>
          </p:nvPr>
        </p:nvSpPr>
        <p:spPr/>
        <p:txBody>
          <a:bodyPr/>
          <a:lstStyle/>
          <a:p>
            <a:r>
              <a:rPr lang="en-US" dirty="0"/>
              <a:t>Standard Macro</a:t>
            </a:r>
          </a:p>
        </p:txBody>
      </p:sp>
      <p:sp>
        <p:nvSpPr>
          <p:cNvPr id="3" name="Text Placeholder 2">
            <a:extLst>
              <a:ext uri="{FF2B5EF4-FFF2-40B4-BE49-F238E27FC236}">
                <a16:creationId xmlns:a16="http://schemas.microsoft.com/office/drawing/2014/main" id="{C5CF9CE7-80F8-084F-F295-B7830DFB13C9}"/>
              </a:ext>
            </a:extLst>
          </p:cNvPr>
          <p:cNvSpPr>
            <a:spLocks noGrp="1"/>
          </p:cNvSpPr>
          <p:nvPr>
            <p:ph type="body" sz="quarter" idx="28"/>
          </p:nvPr>
        </p:nvSpPr>
        <p:spPr/>
        <p:txBody>
          <a:bodyPr/>
          <a:lstStyle/>
          <a:p>
            <a:r>
              <a:rPr lang="en-US" dirty="0"/>
              <a:t>In Workflow (Container is “Macro”)</a:t>
            </a:r>
          </a:p>
        </p:txBody>
      </p:sp>
      <p:pic>
        <p:nvPicPr>
          <p:cNvPr id="5" name="Content Placeholder 13">
            <a:extLst>
              <a:ext uri="{FF2B5EF4-FFF2-40B4-BE49-F238E27FC236}">
                <a16:creationId xmlns:a16="http://schemas.microsoft.com/office/drawing/2014/main" id="{D698AF25-466B-470F-1613-5BD10F7D4382}"/>
              </a:ext>
            </a:extLst>
          </p:cNvPr>
          <p:cNvPicPr>
            <a:picLocks noGrp="1" noChangeAspect="1"/>
          </p:cNvPicPr>
          <p:nvPr>
            <p:ph sz="quarter" idx="14"/>
          </p:nvPr>
        </p:nvPicPr>
        <p:blipFill>
          <a:blip r:embed="rId3"/>
          <a:stretch>
            <a:fillRect/>
          </a:stretch>
        </p:blipFill>
        <p:spPr>
          <a:xfrm>
            <a:off x="616995" y="1905088"/>
            <a:ext cx="10514920" cy="3550789"/>
          </a:xfrm>
        </p:spPr>
      </p:pic>
      <p:pic>
        <p:nvPicPr>
          <p:cNvPr id="6" name="Content Placeholder 13">
            <a:extLst>
              <a:ext uri="{FF2B5EF4-FFF2-40B4-BE49-F238E27FC236}">
                <a16:creationId xmlns:a16="http://schemas.microsoft.com/office/drawing/2014/main" id="{EDC2EB48-124A-FAB4-6A9D-71425C214E83}"/>
              </a:ext>
            </a:extLst>
          </p:cNvPr>
          <p:cNvPicPr>
            <a:picLocks noChangeAspect="1"/>
          </p:cNvPicPr>
          <p:nvPr/>
        </p:nvPicPr>
        <p:blipFill>
          <a:blip r:embed="rId3"/>
          <a:stretch>
            <a:fillRect/>
          </a:stretch>
        </p:blipFill>
        <p:spPr>
          <a:xfrm>
            <a:off x="768202" y="1905088"/>
            <a:ext cx="10514920" cy="3550789"/>
          </a:xfrm>
          <a:prstGeom prst="rect">
            <a:avLst/>
          </a:prstGeom>
        </p:spPr>
      </p:pic>
    </p:spTree>
    <p:extLst>
      <p:ext uri="{BB962C8B-B14F-4D97-AF65-F5344CB8AC3E}">
        <p14:creationId xmlns:p14="http://schemas.microsoft.com/office/powerpoint/2010/main" val="2240397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0272-4963-F169-FA30-3B7E727DCC3E}"/>
              </a:ext>
            </a:extLst>
          </p:cNvPr>
          <p:cNvSpPr>
            <a:spLocks noGrp="1"/>
          </p:cNvSpPr>
          <p:nvPr>
            <p:ph type="body" sz="quarter" idx="27"/>
          </p:nvPr>
        </p:nvSpPr>
        <p:spPr/>
        <p:txBody>
          <a:bodyPr/>
          <a:lstStyle/>
          <a:p>
            <a:r>
              <a:rPr lang="en-US" dirty="0"/>
              <a:t>Standard Macro</a:t>
            </a:r>
          </a:p>
        </p:txBody>
      </p:sp>
      <p:sp>
        <p:nvSpPr>
          <p:cNvPr id="3" name="Text Placeholder 2">
            <a:extLst>
              <a:ext uri="{FF2B5EF4-FFF2-40B4-BE49-F238E27FC236}">
                <a16:creationId xmlns:a16="http://schemas.microsoft.com/office/drawing/2014/main" id="{C5CF9CE7-80F8-084F-F295-B7830DFB13C9}"/>
              </a:ext>
            </a:extLst>
          </p:cNvPr>
          <p:cNvSpPr>
            <a:spLocks noGrp="1"/>
          </p:cNvSpPr>
          <p:nvPr>
            <p:ph type="body" sz="quarter" idx="28"/>
          </p:nvPr>
        </p:nvSpPr>
        <p:spPr/>
        <p:txBody>
          <a:bodyPr/>
          <a:lstStyle/>
          <a:p>
            <a:r>
              <a:rPr lang="en-US" dirty="0"/>
              <a:t>In Workflow (Container is “Macro”) - Copy/Paste to reuse – Change sample manually</a:t>
            </a:r>
          </a:p>
        </p:txBody>
      </p:sp>
      <p:pic>
        <p:nvPicPr>
          <p:cNvPr id="5" name="Content Placeholder 17">
            <a:extLst>
              <a:ext uri="{FF2B5EF4-FFF2-40B4-BE49-F238E27FC236}">
                <a16:creationId xmlns:a16="http://schemas.microsoft.com/office/drawing/2014/main" id="{FD524A32-F930-BFEB-B304-1F91ECC40B42}"/>
              </a:ext>
            </a:extLst>
          </p:cNvPr>
          <p:cNvPicPr>
            <a:picLocks noChangeAspect="1"/>
          </p:cNvPicPr>
          <p:nvPr/>
        </p:nvPicPr>
        <p:blipFill>
          <a:blip r:embed="rId3"/>
          <a:stretch>
            <a:fillRect/>
          </a:stretch>
        </p:blipFill>
        <p:spPr>
          <a:xfrm>
            <a:off x="2544639" y="1696076"/>
            <a:ext cx="6466494" cy="4642068"/>
          </a:xfrm>
          <a:prstGeom prst="rect">
            <a:avLst/>
          </a:prstGeom>
        </p:spPr>
      </p:pic>
    </p:spTree>
    <p:extLst>
      <p:ext uri="{BB962C8B-B14F-4D97-AF65-F5344CB8AC3E}">
        <p14:creationId xmlns:p14="http://schemas.microsoft.com/office/powerpoint/2010/main" val="966383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0272-4963-F169-FA30-3B7E727DCC3E}"/>
              </a:ext>
            </a:extLst>
          </p:cNvPr>
          <p:cNvSpPr>
            <a:spLocks noGrp="1"/>
          </p:cNvSpPr>
          <p:nvPr>
            <p:ph type="body" sz="quarter" idx="27"/>
          </p:nvPr>
        </p:nvSpPr>
        <p:spPr/>
        <p:txBody>
          <a:bodyPr/>
          <a:lstStyle/>
          <a:p>
            <a:r>
              <a:rPr lang="en-US" dirty="0"/>
              <a:t>Standard Macro</a:t>
            </a:r>
          </a:p>
        </p:txBody>
      </p:sp>
      <p:sp>
        <p:nvSpPr>
          <p:cNvPr id="3" name="Text Placeholder 2">
            <a:extLst>
              <a:ext uri="{FF2B5EF4-FFF2-40B4-BE49-F238E27FC236}">
                <a16:creationId xmlns:a16="http://schemas.microsoft.com/office/drawing/2014/main" id="{C5CF9CE7-80F8-084F-F295-B7830DFB13C9}"/>
              </a:ext>
            </a:extLst>
          </p:cNvPr>
          <p:cNvSpPr>
            <a:spLocks noGrp="1"/>
          </p:cNvSpPr>
          <p:nvPr>
            <p:ph type="body" sz="quarter" idx="28"/>
          </p:nvPr>
        </p:nvSpPr>
        <p:spPr/>
        <p:txBody>
          <a:bodyPr/>
          <a:lstStyle/>
          <a:p>
            <a:r>
              <a:rPr lang="en-US" dirty="0"/>
              <a:t>As a Macro</a:t>
            </a:r>
          </a:p>
        </p:txBody>
      </p:sp>
      <p:pic>
        <p:nvPicPr>
          <p:cNvPr id="5" name="Content Placeholder 6">
            <a:extLst>
              <a:ext uri="{FF2B5EF4-FFF2-40B4-BE49-F238E27FC236}">
                <a16:creationId xmlns:a16="http://schemas.microsoft.com/office/drawing/2014/main" id="{6895844B-F535-16BD-9A55-937407D2C593}"/>
              </a:ext>
            </a:extLst>
          </p:cNvPr>
          <p:cNvPicPr>
            <a:picLocks noChangeAspect="1"/>
          </p:cNvPicPr>
          <p:nvPr/>
        </p:nvPicPr>
        <p:blipFill>
          <a:blip r:embed="rId3"/>
          <a:stretch>
            <a:fillRect/>
          </a:stretch>
        </p:blipFill>
        <p:spPr>
          <a:xfrm>
            <a:off x="2045649" y="1645835"/>
            <a:ext cx="7657612" cy="4416045"/>
          </a:xfrm>
          <a:prstGeom prst="rect">
            <a:avLst/>
          </a:prstGeom>
        </p:spPr>
      </p:pic>
    </p:spTree>
    <p:extLst>
      <p:ext uri="{BB962C8B-B14F-4D97-AF65-F5344CB8AC3E}">
        <p14:creationId xmlns:p14="http://schemas.microsoft.com/office/powerpoint/2010/main" val="872784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610272-4963-F169-FA30-3B7E727DCC3E}"/>
              </a:ext>
            </a:extLst>
          </p:cNvPr>
          <p:cNvSpPr>
            <a:spLocks noGrp="1"/>
          </p:cNvSpPr>
          <p:nvPr>
            <p:ph type="body" sz="quarter" idx="27"/>
          </p:nvPr>
        </p:nvSpPr>
        <p:spPr/>
        <p:txBody>
          <a:bodyPr/>
          <a:lstStyle/>
          <a:p>
            <a:r>
              <a:rPr lang="en-US" dirty="0"/>
              <a:t>Standard Macro</a:t>
            </a:r>
          </a:p>
        </p:txBody>
      </p:sp>
      <p:sp>
        <p:nvSpPr>
          <p:cNvPr id="3" name="Text Placeholder 2">
            <a:extLst>
              <a:ext uri="{FF2B5EF4-FFF2-40B4-BE49-F238E27FC236}">
                <a16:creationId xmlns:a16="http://schemas.microsoft.com/office/drawing/2014/main" id="{C5CF9CE7-80F8-084F-F295-B7830DFB13C9}"/>
              </a:ext>
            </a:extLst>
          </p:cNvPr>
          <p:cNvSpPr>
            <a:spLocks noGrp="1"/>
          </p:cNvSpPr>
          <p:nvPr>
            <p:ph type="body" sz="quarter" idx="28"/>
          </p:nvPr>
        </p:nvSpPr>
        <p:spPr/>
        <p:txBody>
          <a:bodyPr/>
          <a:lstStyle/>
          <a:p>
            <a:r>
              <a:rPr lang="en-US" dirty="0"/>
              <a:t>Macro within the workflow</a:t>
            </a:r>
          </a:p>
        </p:txBody>
      </p:sp>
      <p:pic>
        <p:nvPicPr>
          <p:cNvPr id="5" name="Content Placeholder 7">
            <a:extLst>
              <a:ext uri="{FF2B5EF4-FFF2-40B4-BE49-F238E27FC236}">
                <a16:creationId xmlns:a16="http://schemas.microsoft.com/office/drawing/2014/main" id="{4D3BCE7F-350F-062D-FD50-9C5FC25B2294}"/>
              </a:ext>
            </a:extLst>
          </p:cNvPr>
          <p:cNvPicPr>
            <a:picLocks noChangeAspect="1"/>
          </p:cNvPicPr>
          <p:nvPr/>
        </p:nvPicPr>
        <p:blipFill>
          <a:blip r:embed="rId3"/>
          <a:stretch>
            <a:fillRect/>
          </a:stretch>
        </p:blipFill>
        <p:spPr>
          <a:xfrm>
            <a:off x="1747665" y="2460120"/>
            <a:ext cx="7842250" cy="3663707"/>
          </a:xfrm>
          <a:prstGeom prst="rect">
            <a:avLst/>
          </a:prstGeom>
        </p:spPr>
      </p:pic>
      <p:pic>
        <p:nvPicPr>
          <p:cNvPr id="6" name="Picture 5">
            <a:extLst>
              <a:ext uri="{FF2B5EF4-FFF2-40B4-BE49-F238E27FC236}">
                <a16:creationId xmlns:a16="http://schemas.microsoft.com/office/drawing/2014/main" id="{C3137242-B4DB-C6BD-15EF-9E04529D25D8}"/>
              </a:ext>
            </a:extLst>
          </p:cNvPr>
          <p:cNvPicPr>
            <a:picLocks noChangeAspect="1"/>
          </p:cNvPicPr>
          <p:nvPr/>
        </p:nvPicPr>
        <p:blipFill>
          <a:blip r:embed="rId4"/>
          <a:stretch>
            <a:fillRect/>
          </a:stretch>
        </p:blipFill>
        <p:spPr>
          <a:xfrm>
            <a:off x="1185372" y="1798040"/>
            <a:ext cx="2276793" cy="1324160"/>
          </a:xfrm>
          <a:prstGeom prst="rect">
            <a:avLst/>
          </a:prstGeom>
          <a:ln>
            <a:solidFill>
              <a:schemeClr val="accent2"/>
            </a:solidFill>
          </a:ln>
        </p:spPr>
      </p:pic>
      <p:cxnSp>
        <p:nvCxnSpPr>
          <p:cNvPr id="7" name="Straight Arrow Connector 6">
            <a:extLst>
              <a:ext uri="{FF2B5EF4-FFF2-40B4-BE49-F238E27FC236}">
                <a16:creationId xmlns:a16="http://schemas.microsoft.com/office/drawing/2014/main" id="{322BE7AC-2B04-C252-891F-45B1D7F91DDD}"/>
              </a:ext>
            </a:extLst>
          </p:cNvPr>
          <p:cNvCxnSpPr/>
          <p:nvPr/>
        </p:nvCxnSpPr>
        <p:spPr bwMode="gray">
          <a:xfrm>
            <a:off x="3462165" y="3122200"/>
            <a:ext cx="1330899" cy="1278363"/>
          </a:xfrm>
          <a:prstGeom prst="straightConnector1">
            <a:avLst/>
          </a:prstGeom>
          <a:ln w="19050" cap="rnd">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82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832852-689E-0C72-BEB7-F54D72976092}"/>
              </a:ext>
            </a:extLst>
          </p:cNvPr>
          <p:cNvSpPr>
            <a:spLocks noGrp="1"/>
          </p:cNvSpPr>
          <p:nvPr>
            <p:ph type="body" sz="quarter" idx="27"/>
          </p:nvPr>
        </p:nvSpPr>
        <p:spPr/>
        <p:txBody>
          <a:bodyPr/>
          <a:lstStyle/>
          <a:p>
            <a:r>
              <a:rPr lang="en-US" dirty="0"/>
              <a:t>Pattern Identification – Batch Macro</a:t>
            </a:r>
          </a:p>
        </p:txBody>
      </p:sp>
      <p:pic>
        <p:nvPicPr>
          <p:cNvPr id="2050" name="Picture 2">
            <a:extLst>
              <a:ext uri="{FF2B5EF4-FFF2-40B4-BE49-F238E27FC236}">
                <a16:creationId xmlns:a16="http://schemas.microsoft.com/office/drawing/2014/main" id="{07C867D7-5445-24D2-F3EE-F4A9F65E9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390" y="1400422"/>
            <a:ext cx="8485220" cy="4848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396133"/>
      </p:ext>
    </p:extLst>
  </p:cSld>
  <p:clrMapOvr>
    <a:masterClrMapping/>
  </p:clrMapOvr>
</p:sld>
</file>

<file path=ppt/theme/theme1.xml><?xml version="1.0" encoding="utf-8"?>
<a:theme xmlns:a="http://schemas.openxmlformats.org/drawingml/2006/main" name="Inspire Title Templates: Analytics For All">
  <a:themeElements>
    <a:clrScheme name="Custom 1">
      <a:dk1>
        <a:srgbClr val="000000"/>
      </a:dk1>
      <a:lt1>
        <a:srgbClr val="FFFFFF"/>
      </a:lt1>
      <a:dk2>
        <a:srgbClr val="00263E"/>
      </a:dk2>
      <a:lt2>
        <a:srgbClr val="E7E6E6"/>
      </a:lt2>
      <a:accent1>
        <a:srgbClr val="FF9E1B"/>
      </a:accent1>
      <a:accent2>
        <a:srgbClr val="0082CA"/>
      </a:accent2>
      <a:accent3>
        <a:srgbClr val="00C08B"/>
      </a:accent3>
      <a:accent4>
        <a:srgbClr val="FF4347"/>
      </a:accent4>
      <a:accent5>
        <a:srgbClr val="00664E"/>
      </a:accent5>
      <a:accent6>
        <a:srgbClr val="858D93"/>
      </a:accent6>
      <a:hlink>
        <a:srgbClr val="0082CA"/>
      </a:hlink>
      <a:folHlink>
        <a:srgbClr val="0068A2"/>
      </a:folHlink>
    </a:clrScheme>
    <a:fontScheme name="Custom 1">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spire Content Templates: Analytics For All">
  <a:themeElements>
    <a:clrScheme name="Inspire">
      <a:dk1>
        <a:srgbClr val="000000"/>
      </a:dk1>
      <a:lt1>
        <a:srgbClr val="FFFFFF"/>
      </a:lt1>
      <a:dk2>
        <a:srgbClr val="00263E"/>
      </a:dk2>
      <a:lt2>
        <a:srgbClr val="E7E6E6"/>
      </a:lt2>
      <a:accent1>
        <a:srgbClr val="FF9E1B"/>
      </a:accent1>
      <a:accent2>
        <a:srgbClr val="0082CA"/>
      </a:accent2>
      <a:accent3>
        <a:srgbClr val="00C386"/>
      </a:accent3>
      <a:accent4>
        <a:srgbClr val="FF4347"/>
      </a:accent4>
      <a:accent5>
        <a:srgbClr val="00664E"/>
      </a:accent5>
      <a:accent6>
        <a:srgbClr val="858D93"/>
      </a:accent6>
      <a:hlink>
        <a:srgbClr val="00C08B"/>
      </a:hlink>
      <a:folHlink>
        <a:srgbClr val="00664E"/>
      </a:folHlink>
    </a:clrScheme>
    <a:fontScheme name="Custom 1">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spire Divider Templates: Analytics For All">
  <a:themeElements>
    <a:clrScheme name="Inspire">
      <a:dk1>
        <a:srgbClr val="000000"/>
      </a:dk1>
      <a:lt1>
        <a:srgbClr val="FFFFFF"/>
      </a:lt1>
      <a:dk2>
        <a:srgbClr val="00263E"/>
      </a:dk2>
      <a:lt2>
        <a:srgbClr val="E7E6E6"/>
      </a:lt2>
      <a:accent1>
        <a:srgbClr val="FF9E1B"/>
      </a:accent1>
      <a:accent2>
        <a:srgbClr val="0082CA"/>
      </a:accent2>
      <a:accent3>
        <a:srgbClr val="00C386"/>
      </a:accent3>
      <a:accent4>
        <a:srgbClr val="FF4347"/>
      </a:accent4>
      <a:accent5>
        <a:srgbClr val="00664E"/>
      </a:accent5>
      <a:accent6>
        <a:srgbClr val="858D93"/>
      </a:accent6>
      <a:hlink>
        <a:srgbClr val="00C08B"/>
      </a:hlink>
      <a:folHlink>
        <a:srgbClr val="00664E"/>
      </a:folHlink>
    </a:clrScheme>
    <a:fontScheme name="Custom 1">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nspire Impact Templates: Analytics For All">
  <a:themeElements>
    <a:clrScheme name="Inspire">
      <a:dk1>
        <a:srgbClr val="000000"/>
      </a:dk1>
      <a:lt1>
        <a:srgbClr val="FFFFFF"/>
      </a:lt1>
      <a:dk2>
        <a:srgbClr val="00263E"/>
      </a:dk2>
      <a:lt2>
        <a:srgbClr val="E7E6E6"/>
      </a:lt2>
      <a:accent1>
        <a:srgbClr val="FF9E1B"/>
      </a:accent1>
      <a:accent2>
        <a:srgbClr val="0082CA"/>
      </a:accent2>
      <a:accent3>
        <a:srgbClr val="00C386"/>
      </a:accent3>
      <a:accent4>
        <a:srgbClr val="FF4347"/>
      </a:accent4>
      <a:accent5>
        <a:srgbClr val="00664E"/>
      </a:accent5>
      <a:accent6>
        <a:srgbClr val="858D93"/>
      </a:accent6>
      <a:hlink>
        <a:srgbClr val="00C08B"/>
      </a:hlink>
      <a:folHlink>
        <a:srgbClr val="00664E"/>
      </a:folHlink>
    </a:clrScheme>
    <a:fontScheme name="Custom 1">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afdad88d-59d7-491b-b1f1-5afb507b604e">BCDOC-467562957-36345</_dlc_DocId>
    <_dlc_DocIdUrl xmlns="afdad88d-59d7-491b-b1f1-5afb507b604e">
      <Url>https://alteryx0.sharepoint.com/sites/AlteryxBrandExternal/_layouts/15/DocIdRedir.aspx?ID=BCDOC-467562957-36345</Url>
      <Description>BCDOC-467562957-36345</Description>
    </_dlc_DocIdUrl>
    <TaxCatchAll xmlns="afdad88d-59d7-491b-b1f1-5afb507b604e" xsi:nil="true"/>
    <lcf76f155ced4ddcb4097134ff3c332f xmlns="5ca20806-8183-4b03-997e-4d228571ca18">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731BBB4E1E23741ADAFE9F4BEBB8C7E" ma:contentTypeVersion="18" ma:contentTypeDescription="Create a new document." ma:contentTypeScope="" ma:versionID="e1f1c9a8b45354c76787de814720c576">
  <xsd:schema xmlns:xsd="http://www.w3.org/2001/XMLSchema" xmlns:xs="http://www.w3.org/2001/XMLSchema" xmlns:p="http://schemas.microsoft.com/office/2006/metadata/properties" xmlns:ns1="http://schemas.microsoft.com/sharepoint/v3" xmlns:ns2="5ca20806-8183-4b03-997e-4d228571ca18" xmlns:ns3="afdad88d-59d7-491b-b1f1-5afb507b604e" targetNamespace="http://schemas.microsoft.com/office/2006/metadata/properties" ma:root="true" ma:fieldsID="27e4b92a82dfea9005871c294d97917c" ns1:_="" ns2:_="" ns3:_="">
    <xsd:import namespace="http://schemas.microsoft.com/sharepoint/v3"/>
    <xsd:import namespace="5ca20806-8183-4b03-997e-4d228571ca18"/>
    <xsd:import namespace="afdad88d-59d7-491b-b1f1-5afb507b604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element ref="ns1:_ip_UnifiedCompliancePolicyProperties" minOccurs="0"/>
                <xsd:element ref="ns1:_ip_UnifiedCompliancePolicyUIAction" minOccurs="0"/>
                <xsd:element ref="ns2:lcf76f155ced4ddcb4097134ff3c332f" minOccurs="0"/>
                <xsd:element ref="ns3:TaxCatchAll"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a20806-8183-4b03-997e-4d228571ca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6bec42f1-c31e-4ce9-b234-058af3a4e66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fdad88d-59d7-491b-b1f1-5afb507b604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b986c1d4-6e15-4a28-9f88-29fc92e96b25}" ma:internalName="TaxCatchAll" ma:showField="CatchAllData" ma:web="afdad88d-59d7-491b-b1f1-5afb507b604e">
      <xsd:complexType>
        <xsd:complexContent>
          <xsd:extension base="dms:MultiChoiceLookup">
            <xsd:sequence>
              <xsd:element name="Value" type="dms:Lookup" maxOccurs="unbounded" minOccurs="0" nillable="true"/>
            </xsd:sequence>
          </xsd:extension>
        </xsd:complexContent>
      </xsd:complexType>
    </xsd:element>
    <xsd:element name="_dlc_DocId" ma:index="26" nillable="true" ma:displayName="Document ID Value" ma:description="The value of the document ID assigned to this item." ma:indexed="true"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1340BA-EC2E-4DE2-9313-800226CB616C}">
  <ds:schemaRefs>
    <ds:schemaRef ds:uri="http://schemas.microsoft.com/sharepoint/events"/>
  </ds:schemaRefs>
</ds:datastoreItem>
</file>

<file path=customXml/itemProps2.xml><?xml version="1.0" encoding="utf-8"?>
<ds:datastoreItem xmlns:ds="http://schemas.openxmlformats.org/officeDocument/2006/customXml" ds:itemID="{966F39A3-9DF0-4945-9676-8E71251F74BC}">
  <ds:schemaRefs>
    <ds:schemaRef ds:uri="5ca20806-8183-4b03-997e-4d228571ca18"/>
    <ds:schemaRef ds:uri="http://schemas.openxmlformats.org/package/2006/metadata/core-properties"/>
    <ds:schemaRef ds:uri="http://purl.org/dc/terms/"/>
    <ds:schemaRef ds:uri="http://schemas.microsoft.com/office/2006/metadata/properties"/>
    <ds:schemaRef ds:uri="http://www.w3.org/XML/1998/namespace"/>
    <ds:schemaRef ds:uri="http://schemas.microsoft.com/office/infopath/2007/PartnerControls"/>
    <ds:schemaRef ds:uri="http://purl.org/dc/dcmitype/"/>
    <ds:schemaRef ds:uri="afdad88d-59d7-491b-b1f1-5afb507b604e"/>
    <ds:schemaRef ds:uri="http://schemas.microsoft.com/office/2006/documentManagement/types"/>
    <ds:schemaRef ds:uri="http://schemas.microsoft.com/sharepoint/v3"/>
    <ds:schemaRef ds:uri="http://purl.org/dc/elements/1.1/"/>
  </ds:schemaRefs>
</ds:datastoreItem>
</file>

<file path=customXml/itemProps3.xml><?xml version="1.0" encoding="utf-8"?>
<ds:datastoreItem xmlns:ds="http://schemas.openxmlformats.org/officeDocument/2006/customXml" ds:itemID="{56F4C258-6BA4-4B1C-B7B2-A8222AF9BC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ca20806-8183-4b03-997e-4d228571ca18"/>
    <ds:schemaRef ds:uri="afdad88d-59d7-491b-b1f1-5afb507b60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39F9593A-432A-4570-A92A-61B2ED5399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6776</TotalTime>
  <Words>2069</Words>
  <Application>Microsoft Office PowerPoint</Application>
  <PresentationFormat>Widescreen</PresentationFormat>
  <Paragraphs>173</Paragraphs>
  <Slides>23</Slides>
  <Notes>23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23</vt:i4>
      </vt:variant>
    </vt:vector>
  </HeadingPairs>
  <TitlesOfParts>
    <vt:vector size="35" baseType="lpstr">
      <vt:lpstr>Arial</vt:lpstr>
      <vt:lpstr>Calibri</vt:lpstr>
      <vt:lpstr>Montserrat</vt:lpstr>
      <vt:lpstr>Segoe UI</vt:lpstr>
      <vt:lpstr>Söhne</vt:lpstr>
      <vt:lpstr>System Font Regular</vt:lpstr>
      <vt:lpstr>Times New Roman</vt:lpstr>
      <vt:lpstr>Wingdings</vt:lpstr>
      <vt:lpstr>Inspire Title Templates: Analytics For All</vt:lpstr>
      <vt:lpstr>Inspire Content Templates: Analytics For All</vt:lpstr>
      <vt:lpstr>Inspire Divider Templates: Analytics For All</vt:lpstr>
      <vt:lpstr>Inspire Impact Templates: Analytics For 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Sherwinlove</dc:creator>
  <cp:lastModifiedBy>Jarrod Thuener</cp:lastModifiedBy>
  <cp:revision>193</cp:revision>
  <dcterms:created xsi:type="dcterms:W3CDTF">2022-02-24T19:43:45Z</dcterms:created>
  <dcterms:modified xsi:type="dcterms:W3CDTF">2023-05-24T18:17:18Z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0x010100C731BBB4E1E23741ADAFE9F4BEBB8C7E</vt:lpwstr>
  </property>
  <property fmtid="{D5CDD505-2E9C-101B-9397-08002B2CF9AE}" pid="3" name="_dlc_DocIdItemGuid">
    <vt:lpwstr>e35add4f-f59f-48ac-afa8-41d5e138e544</vt:lpwstr>
  </property>
  <property fmtid="{D5CDD505-2E9C-101B-9397-08002B2CF9AE}" pid="4" name="MediaServiceImageTags">
    <vt:lpwstr/>
  </property>
</Properties>
</file>